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tags/tag2.xml" ContentType="application/vnd.openxmlformats-officedocument.presentationml.tags+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5.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6.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7.xml" ContentType="application/vnd.openxmlformats-officedocument.theme+xml"/>
  <Override PartName="/ppt/tags/tag3.xml" ContentType="application/vnd.openxmlformats-officedocument.presentationml.tags+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8.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9.xml" ContentType="application/vnd.openxmlformats-officedocument.theme+xml"/>
  <Override PartName="/ppt/tags/tag4.xml" ContentType="application/vnd.openxmlformats-officedocument.presentationml.tags+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6" r:id="rId1"/>
    <p:sldMasterId id="2147484225" r:id="rId2"/>
    <p:sldMasterId id="2147484841" r:id="rId3"/>
    <p:sldMasterId id="2147485041" r:id="rId4"/>
    <p:sldMasterId id="2147485091" r:id="rId5"/>
    <p:sldMasterId id="2147485121" r:id="rId6"/>
    <p:sldMasterId id="2147485173" r:id="rId7"/>
    <p:sldMasterId id="2147485209" r:id="rId8"/>
    <p:sldMasterId id="2147485223" r:id="rId9"/>
    <p:sldMasterId id="2147485241" r:id="rId10"/>
  </p:sldMasterIdLst>
  <p:notesMasterIdLst>
    <p:notesMasterId r:id="rId53"/>
  </p:notesMasterIdLst>
  <p:handoutMasterIdLst>
    <p:handoutMasterId r:id="rId54"/>
  </p:handoutMasterIdLst>
  <p:sldIdLst>
    <p:sldId id="346" r:id="rId11"/>
    <p:sldId id="2128753188" r:id="rId12"/>
    <p:sldId id="2128752759" r:id="rId13"/>
    <p:sldId id="2128752760" r:id="rId14"/>
    <p:sldId id="2128753213" r:id="rId15"/>
    <p:sldId id="2128752762" r:id="rId16"/>
    <p:sldId id="2090649630" r:id="rId17"/>
    <p:sldId id="2128753214" r:id="rId18"/>
    <p:sldId id="2128752771" r:id="rId19"/>
    <p:sldId id="2128752774" r:id="rId20"/>
    <p:sldId id="2128753215" r:id="rId21"/>
    <p:sldId id="2128753204" r:id="rId22"/>
    <p:sldId id="2128751891" r:id="rId23"/>
    <p:sldId id="2128751854" r:id="rId24"/>
    <p:sldId id="2128751831" r:id="rId25"/>
    <p:sldId id="2128753193" r:id="rId26"/>
    <p:sldId id="2128752775" r:id="rId27"/>
    <p:sldId id="2128752776" r:id="rId28"/>
    <p:sldId id="2128752778" r:id="rId29"/>
    <p:sldId id="2128753205" r:id="rId30"/>
    <p:sldId id="2128753216" r:id="rId31"/>
    <p:sldId id="2128753208" r:id="rId32"/>
    <p:sldId id="2128753207" r:id="rId33"/>
    <p:sldId id="2128753209" r:id="rId34"/>
    <p:sldId id="2128752777" r:id="rId35"/>
    <p:sldId id="2128753217" r:id="rId36"/>
    <p:sldId id="2128753210" r:id="rId37"/>
    <p:sldId id="2128753218" r:id="rId38"/>
    <p:sldId id="2128753219" r:id="rId39"/>
    <p:sldId id="818" r:id="rId40"/>
    <p:sldId id="3758" r:id="rId41"/>
    <p:sldId id="744" r:id="rId42"/>
    <p:sldId id="2128751888" r:id="rId43"/>
    <p:sldId id="3785" r:id="rId44"/>
    <p:sldId id="3781" r:id="rId45"/>
    <p:sldId id="3784" r:id="rId46"/>
    <p:sldId id="2128751880" r:id="rId47"/>
    <p:sldId id="2128753220" r:id="rId48"/>
    <p:sldId id="2128753221" r:id="rId49"/>
    <p:sldId id="2128753222" r:id="rId50"/>
    <p:sldId id="2128751883" r:id="rId51"/>
    <p:sldId id="260" r:id="rId52"/>
  </p:sldIdLst>
  <p:sldSz cx="9144000" cy="5143500" type="screen16x9"/>
  <p:notesSz cx="7099300" cy="10234613"/>
  <p:defaultTextStyle>
    <a:defPPr>
      <a:defRPr lang="en-US"/>
    </a:defPPr>
    <a:lvl1pPr marL="0" algn="l" defTabSz="457184" rtl="0" eaLnBrk="1" latinLnBrk="0" hangingPunct="1">
      <a:defRPr sz="1800" kern="1200">
        <a:solidFill>
          <a:schemeClr val="tx1"/>
        </a:solidFill>
        <a:latin typeface="+mn-lt"/>
        <a:ea typeface="+mn-ea"/>
        <a:cs typeface="+mn-cs"/>
      </a:defRPr>
    </a:lvl1pPr>
    <a:lvl2pPr marL="457184" algn="l" defTabSz="457184" rtl="0" eaLnBrk="1" latinLnBrk="0" hangingPunct="1">
      <a:defRPr sz="1800" kern="1200">
        <a:solidFill>
          <a:schemeClr val="tx1"/>
        </a:solidFill>
        <a:latin typeface="+mn-lt"/>
        <a:ea typeface="+mn-ea"/>
        <a:cs typeface="+mn-cs"/>
      </a:defRPr>
    </a:lvl2pPr>
    <a:lvl3pPr marL="914367" algn="l" defTabSz="457184" rtl="0" eaLnBrk="1" latinLnBrk="0" hangingPunct="1">
      <a:defRPr sz="1800" kern="1200">
        <a:solidFill>
          <a:schemeClr val="tx1"/>
        </a:solidFill>
        <a:latin typeface="+mn-lt"/>
        <a:ea typeface="+mn-ea"/>
        <a:cs typeface="+mn-cs"/>
      </a:defRPr>
    </a:lvl3pPr>
    <a:lvl4pPr marL="1371552" algn="l" defTabSz="457184" rtl="0" eaLnBrk="1" latinLnBrk="0" hangingPunct="1">
      <a:defRPr sz="1800" kern="1200">
        <a:solidFill>
          <a:schemeClr val="tx1"/>
        </a:solidFill>
        <a:latin typeface="+mn-lt"/>
        <a:ea typeface="+mn-ea"/>
        <a:cs typeface="+mn-cs"/>
      </a:defRPr>
    </a:lvl4pPr>
    <a:lvl5pPr marL="1828736" algn="l" defTabSz="457184" rtl="0" eaLnBrk="1" latinLnBrk="0" hangingPunct="1">
      <a:defRPr sz="1800" kern="1200">
        <a:solidFill>
          <a:schemeClr val="tx1"/>
        </a:solidFill>
        <a:latin typeface="+mn-lt"/>
        <a:ea typeface="+mn-ea"/>
        <a:cs typeface="+mn-cs"/>
      </a:defRPr>
    </a:lvl5pPr>
    <a:lvl6pPr marL="2285919" algn="l" defTabSz="457184" rtl="0" eaLnBrk="1" latinLnBrk="0" hangingPunct="1">
      <a:defRPr sz="1800" kern="1200">
        <a:solidFill>
          <a:schemeClr val="tx1"/>
        </a:solidFill>
        <a:latin typeface="+mn-lt"/>
        <a:ea typeface="+mn-ea"/>
        <a:cs typeface="+mn-cs"/>
      </a:defRPr>
    </a:lvl6pPr>
    <a:lvl7pPr marL="2743103" algn="l" defTabSz="457184" rtl="0" eaLnBrk="1" latinLnBrk="0" hangingPunct="1">
      <a:defRPr sz="1800" kern="1200">
        <a:solidFill>
          <a:schemeClr val="tx1"/>
        </a:solidFill>
        <a:latin typeface="+mn-lt"/>
        <a:ea typeface="+mn-ea"/>
        <a:cs typeface="+mn-cs"/>
      </a:defRPr>
    </a:lvl7pPr>
    <a:lvl8pPr marL="3200287" algn="l" defTabSz="457184" rtl="0" eaLnBrk="1" latinLnBrk="0" hangingPunct="1">
      <a:defRPr sz="1800" kern="1200">
        <a:solidFill>
          <a:schemeClr val="tx1"/>
        </a:solidFill>
        <a:latin typeface="+mn-lt"/>
        <a:ea typeface="+mn-ea"/>
        <a:cs typeface="+mn-cs"/>
      </a:defRPr>
    </a:lvl8pPr>
    <a:lvl9pPr marL="3657471" algn="l" defTabSz="457184"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31">
          <p15:clr>
            <a:srgbClr val="A4A3A4"/>
          </p15:clr>
        </p15:guide>
        <p15:guide id="2" orient="horz" pos="2762">
          <p15:clr>
            <a:srgbClr val="A4A3A4"/>
          </p15:clr>
        </p15:guide>
        <p15:guide id="3" orient="horz" pos="990">
          <p15:clr>
            <a:srgbClr val="A4A3A4"/>
          </p15:clr>
        </p15:guide>
        <p15:guide id="4" orient="horz" pos="3104">
          <p15:clr>
            <a:srgbClr val="A4A3A4"/>
          </p15:clr>
        </p15:guide>
        <p15:guide id="5" orient="horz" pos="566">
          <p15:clr>
            <a:srgbClr val="A4A3A4"/>
          </p15:clr>
        </p15:guide>
        <p15:guide id="6" orient="horz" pos="2639">
          <p15:clr>
            <a:srgbClr val="A4A3A4"/>
          </p15:clr>
        </p15:guide>
        <p15:guide id="7" orient="horz" pos="758">
          <p15:clr>
            <a:srgbClr val="A4A3A4"/>
          </p15:clr>
        </p15:guide>
        <p15:guide id="8" orient="horz" pos="145">
          <p15:clr>
            <a:srgbClr val="A4A3A4"/>
          </p15:clr>
        </p15:guide>
        <p15:guide id="9" orient="horz" pos="1688">
          <p15:clr>
            <a:srgbClr val="A4A3A4"/>
          </p15:clr>
        </p15:guide>
        <p15:guide id="10" orient="horz" pos="2828">
          <p15:clr>
            <a:srgbClr val="A4A3A4"/>
          </p15:clr>
        </p15:guide>
        <p15:guide id="11" pos="5630">
          <p15:clr>
            <a:srgbClr val="A4A3A4"/>
          </p15:clr>
        </p15:guide>
        <p15:guide id="12" pos="3788">
          <p15:clr>
            <a:srgbClr val="A4A3A4"/>
          </p15:clr>
        </p15:guide>
        <p15:guide id="13" pos="2906">
          <p15:clr>
            <a:srgbClr val="A4A3A4"/>
          </p15:clr>
        </p15:guide>
        <p15:guide id="14" pos="3674">
          <p15:clr>
            <a:srgbClr val="A4A3A4"/>
          </p15:clr>
        </p15:guide>
        <p15:guide id="15" pos="3901">
          <p15:clr>
            <a:srgbClr val="A4A3A4"/>
          </p15:clr>
        </p15:guide>
        <p15:guide id="16" pos="3018">
          <p15:clr>
            <a:srgbClr val="A4A3A4"/>
          </p15:clr>
        </p15:guide>
        <p15:guide id="17" pos="2791">
          <p15:clr>
            <a:srgbClr val="A4A3A4"/>
          </p15:clr>
        </p15:guide>
        <p15:guide id="18" pos="159">
          <p15:clr>
            <a:srgbClr val="A4A3A4"/>
          </p15:clr>
        </p15:guide>
        <p15:guide id="19" pos="1847">
          <p15:clr>
            <a:srgbClr val="A4A3A4"/>
          </p15:clr>
        </p15:guide>
        <p15:guide id="20" orient="horz" pos="2759">
          <p15:clr>
            <a:srgbClr val="A4A3A4"/>
          </p15:clr>
        </p15:guide>
        <p15:guide id="21" orient="horz" pos="1628">
          <p15:clr>
            <a:srgbClr val="A4A3A4"/>
          </p15:clr>
        </p15:guide>
        <p15:guide id="22" pos="2876">
          <p15:clr>
            <a:srgbClr val="A4A3A4"/>
          </p15:clr>
        </p15:guide>
      </p15:sldGuideLst>
    </p:ext>
    <p:ext uri="{2D200454-40CA-4A62-9FC3-DE9A4176ACB9}">
      <p15:notesGuideLst xmlns:p15="http://schemas.microsoft.com/office/powerpoint/2012/main">
        <p15:guide id="1" orient="horz" pos="3223">
          <p15:clr>
            <a:srgbClr val="A4A3A4"/>
          </p15:clr>
        </p15:guide>
        <p15:guide id="2" pos="2236">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6C746"/>
    <a:srgbClr val="3DCD50"/>
    <a:srgbClr val="3DCD58"/>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6891" autoAdjust="0"/>
    <p:restoredTop sz="96400" autoAdjust="0"/>
  </p:normalViewPr>
  <p:slideViewPr>
    <p:cSldViewPr snapToGrid="0">
      <p:cViewPr varScale="1">
        <p:scale>
          <a:sx n="148" d="100"/>
          <a:sy n="148" d="100"/>
        </p:scale>
        <p:origin x="132" y="186"/>
      </p:cViewPr>
      <p:guideLst>
        <p:guide orient="horz" pos="1831"/>
        <p:guide orient="horz" pos="2762"/>
        <p:guide orient="horz" pos="990"/>
        <p:guide orient="horz" pos="3104"/>
        <p:guide orient="horz" pos="566"/>
        <p:guide orient="horz" pos="2639"/>
        <p:guide orient="horz" pos="758"/>
        <p:guide orient="horz" pos="145"/>
        <p:guide orient="horz" pos="1688"/>
        <p:guide orient="horz" pos="2828"/>
        <p:guide pos="5630"/>
        <p:guide pos="3788"/>
        <p:guide pos="2906"/>
        <p:guide pos="3674"/>
        <p:guide pos="3901"/>
        <p:guide pos="3018"/>
        <p:guide pos="2791"/>
        <p:guide pos="159"/>
        <p:guide pos="1847"/>
        <p:guide orient="horz" pos="2759"/>
        <p:guide orient="horz" pos="1628"/>
        <p:guide pos="2876"/>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snapToGrid="0">
      <p:cViewPr varScale="1">
        <p:scale>
          <a:sx n="47" d="100"/>
          <a:sy n="47" d="100"/>
        </p:scale>
        <p:origin x="-2370" y="-96"/>
      </p:cViewPr>
      <p:guideLst>
        <p:guide orient="horz" pos="3223"/>
        <p:guide pos="2236"/>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commentAuthors" Target="commentAuthors.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slide" Target="slides/slide31.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notesMaster" Target="notesMasters/notesMaster1.xml"/><Relationship Id="rId58"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41.xml"/><Relationship Id="rId3" Type="http://schemas.openxmlformats.org/officeDocument/2006/relationships/slideMaster" Target="slideMasters/slideMaster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en-US" dirty="0"/>
          </a:p>
        </p:txBody>
      </p:sp>
      <p:sp>
        <p:nvSpPr>
          <p:cNvPr id="3" name="Date Placeholder 2"/>
          <p:cNvSpPr>
            <a:spLocks noGrp="1"/>
          </p:cNvSpPr>
          <p:nvPr>
            <p:ph type="dt" sz="quarter" idx="1"/>
          </p:nvPr>
        </p:nvSpPr>
        <p:spPr>
          <a:xfrm>
            <a:off x="4021294" y="0"/>
            <a:ext cx="3076363" cy="511731"/>
          </a:xfrm>
          <a:prstGeom prst="rect">
            <a:avLst/>
          </a:prstGeom>
        </p:spPr>
        <p:txBody>
          <a:bodyPr vert="horz" lIns="99048" tIns="49524" rIns="99048" bIns="49524" rtlCol="0"/>
          <a:lstStyle>
            <a:lvl1pPr algn="r">
              <a:defRPr sz="1300"/>
            </a:lvl1pPr>
          </a:lstStyle>
          <a:p>
            <a:fld id="{3122E3A8-67DD-A54D-9ACE-7F6180D1A288}" type="datetimeFigureOut">
              <a:rPr lang="en-US" smtClean="0"/>
              <a:pPr/>
              <a:t>5/26/2021</a:t>
            </a:fld>
            <a:endParaRPr lang="en-US" dirty="0"/>
          </a:p>
        </p:txBody>
      </p:sp>
      <p:sp>
        <p:nvSpPr>
          <p:cNvPr id="4" name="Footer Placeholder 3"/>
          <p:cNvSpPr>
            <a:spLocks noGrp="1"/>
          </p:cNvSpPr>
          <p:nvPr>
            <p:ph type="ftr" sz="quarter" idx="2"/>
          </p:nvPr>
        </p:nvSpPr>
        <p:spPr>
          <a:xfrm>
            <a:off x="0" y="9721106"/>
            <a:ext cx="3076363" cy="511731"/>
          </a:xfrm>
          <a:prstGeom prst="rect">
            <a:avLst/>
          </a:prstGeom>
        </p:spPr>
        <p:txBody>
          <a:bodyPr vert="horz" lIns="99048" tIns="49524" rIns="99048" bIns="49524" rtlCol="0" anchor="b"/>
          <a:lstStyle>
            <a:lvl1pPr algn="l">
              <a:defRPr sz="1300"/>
            </a:lvl1pPr>
          </a:lstStyle>
          <a:p>
            <a:endParaRPr lang="en-US" dirty="0"/>
          </a:p>
        </p:txBody>
      </p:sp>
      <p:sp>
        <p:nvSpPr>
          <p:cNvPr id="5" name="Slide Number Placeholder 4"/>
          <p:cNvSpPr>
            <a:spLocks noGrp="1"/>
          </p:cNvSpPr>
          <p:nvPr>
            <p:ph type="sldNum" sz="quarter" idx="3"/>
          </p:nvPr>
        </p:nvSpPr>
        <p:spPr>
          <a:xfrm>
            <a:off x="4021294" y="9721106"/>
            <a:ext cx="3076363" cy="511731"/>
          </a:xfrm>
          <a:prstGeom prst="rect">
            <a:avLst/>
          </a:prstGeom>
        </p:spPr>
        <p:txBody>
          <a:bodyPr vert="horz" lIns="99048" tIns="49524" rIns="99048" bIns="49524" rtlCol="0" anchor="b"/>
          <a:lstStyle>
            <a:lvl1pPr algn="r">
              <a:defRPr sz="1300"/>
            </a:lvl1pPr>
          </a:lstStyle>
          <a:p>
            <a:fld id="{B5D751CF-426F-9546-9000-18E529FDEBDA}" type="slidenum">
              <a:rPr lang="en-US" smtClean="0"/>
              <a:pPr/>
              <a:t>‹#›</a:t>
            </a:fld>
            <a:endParaRPr lang="en-US" dirty="0"/>
          </a:p>
        </p:txBody>
      </p:sp>
    </p:spTree>
    <p:extLst>
      <p:ext uri="{BB962C8B-B14F-4D97-AF65-F5344CB8AC3E}">
        <p14:creationId xmlns:p14="http://schemas.microsoft.com/office/powerpoint/2010/main" val="399989277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en-US" dirty="0"/>
          </a:p>
        </p:txBody>
      </p:sp>
      <p:sp>
        <p:nvSpPr>
          <p:cNvPr id="3" name="Date Placeholder 2"/>
          <p:cNvSpPr>
            <a:spLocks noGrp="1"/>
          </p:cNvSpPr>
          <p:nvPr>
            <p:ph type="dt" idx="1"/>
          </p:nvPr>
        </p:nvSpPr>
        <p:spPr>
          <a:xfrm>
            <a:off x="4021294" y="0"/>
            <a:ext cx="3076363" cy="511731"/>
          </a:xfrm>
          <a:prstGeom prst="rect">
            <a:avLst/>
          </a:prstGeom>
        </p:spPr>
        <p:txBody>
          <a:bodyPr vert="horz" lIns="99048" tIns="49524" rIns="99048" bIns="49524" rtlCol="0"/>
          <a:lstStyle>
            <a:lvl1pPr algn="r">
              <a:defRPr sz="1300"/>
            </a:lvl1pPr>
          </a:lstStyle>
          <a:p>
            <a:fld id="{95BCB8AE-B9B2-1648-AE7C-D9F4FF496627}" type="datetimeFigureOut">
              <a:rPr lang="en-US" smtClean="0"/>
              <a:pPr/>
              <a:t>5/26/2021</a:t>
            </a:fld>
            <a:endParaRPr lang="en-US" dirty="0"/>
          </a:p>
        </p:txBody>
      </p:sp>
      <p:sp>
        <p:nvSpPr>
          <p:cNvPr id="4" name="Slide Image Placeholder 3"/>
          <p:cNvSpPr>
            <a:spLocks noGrp="1" noRot="1" noChangeAspect="1"/>
          </p:cNvSpPr>
          <p:nvPr>
            <p:ph type="sldImg" idx="2"/>
          </p:nvPr>
        </p:nvSpPr>
        <p:spPr>
          <a:xfrm>
            <a:off x="139700" y="768350"/>
            <a:ext cx="6819900" cy="3836988"/>
          </a:xfrm>
          <a:prstGeom prst="rect">
            <a:avLst/>
          </a:prstGeom>
          <a:noFill/>
          <a:ln w="12700">
            <a:solidFill>
              <a:prstClr val="black"/>
            </a:solidFill>
          </a:ln>
        </p:spPr>
        <p:txBody>
          <a:bodyPr vert="horz" lIns="99048" tIns="49524" rIns="99048" bIns="49524" rtlCol="0" anchor="ctr"/>
          <a:lstStyle/>
          <a:p>
            <a:endParaRPr lang="en-US" dirty="0"/>
          </a:p>
        </p:txBody>
      </p:sp>
      <p:sp>
        <p:nvSpPr>
          <p:cNvPr id="5" name="Notes Placeholder 4"/>
          <p:cNvSpPr>
            <a:spLocks noGrp="1"/>
          </p:cNvSpPr>
          <p:nvPr>
            <p:ph type="body" sz="quarter" idx="3"/>
          </p:nvPr>
        </p:nvSpPr>
        <p:spPr>
          <a:xfrm>
            <a:off x="709930" y="4861441"/>
            <a:ext cx="5679440" cy="4605576"/>
          </a:xfrm>
          <a:prstGeom prst="rect">
            <a:avLst/>
          </a:prstGeom>
        </p:spPr>
        <p:txBody>
          <a:bodyPr vert="horz" lIns="99048" tIns="49524" rIns="99048" bIns="4952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vl1pPr>
          </a:lstStyle>
          <a:p>
            <a:endParaRPr lang="en-US" dirty="0"/>
          </a:p>
        </p:txBody>
      </p:sp>
      <p:sp>
        <p:nvSpPr>
          <p:cNvPr id="7" name="Slide Number Placeholder 6"/>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vl1pPr>
          </a:lstStyle>
          <a:p>
            <a:fld id="{E7F34D1A-B7E5-DE48-8EA9-859D9DE63652}" type="slidenum">
              <a:rPr lang="en-US" smtClean="0"/>
              <a:pPr/>
              <a:t>‹#›</a:t>
            </a:fld>
            <a:endParaRPr lang="en-US" dirty="0"/>
          </a:p>
        </p:txBody>
      </p:sp>
    </p:spTree>
    <p:extLst>
      <p:ext uri="{BB962C8B-B14F-4D97-AF65-F5344CB8AC3E}">
        <p14:creationId xmlns:p14="http://schemas.microsoft.com/office/powerpoint/2010/main" val="725433361"/>
      </p:ext>
    </p:extLst>
  </p:cSld>
  <p:clrMap bg1="lt1" tx1="dk1" bg2="lt2" tx2="dk2" accent1="accent1" accent2="accent2" accent3="accent3" accent4="accent4" accent5="accent5" accent6="accent6" hlink="hlink" folHlink="folHlink"/>
  <p:hf hdr="0" ftr="0" dt="0"/>
  <p:notesStyle>
    <a:lvl1pPr marL="0" algn="l" defTabSz="457184" rtl="0" eaLnBrk="1" latinLnBrk="0" hangingPunct="1">
      <a:defRPr sz="1200" kern="1200">
        <a:solidFill>
          <a:schemeClr val="tx1"/>
        </a:solidFill>
        <a:latin typeface="+mn-lt"/>
        <a:ea typeface="+mn-ea"/>
        <a:cs typeface="+mn-cs"/>
      </a:defRPr>
    </a:lvl1pPr>
    <a:lvl2pPr marL="457184" algn="l" defTabSz="457184" rtl="0" eaLnBrk="1" latinLnBrk="0" hangingPunct="1">
      <a:defRPr sz="1200" kern="1200">
        <a:solidFill>
          <a:schemeClr val="tx1"/>
        </a:solidFill>
        <a:latin typeface="+mn-lt"/>
        <a:ea typeface="+mn-ea"/>
        <a:cs typeface="+mn-cs"/>
      </a:defRPr>
    </a:lvl2pPr>
    <a:lvl3pPr marL="914367" algn="l" defTabSz="457184" rtl="0" eaLnBrk="1" latinLnBrk="0" hangingPunct="1">
      <a:defRPr sz="1200" kern="1200">
        <a:solidFill>
          <a:schemeClr val="tx1"/>
        </a:solidFill>
        <a:latin typeface="+mn-lt"/>
        <a:ea typeface="+mn-ea"/>
        <a:cs typeface="+mn-cs"/>
      </a:defRPr>
    </a:lvl3pPr>
    <a:lvl4pPr marL="1371552" algn="l" defTabSz="457184" rtl="0" eaLnBrk="1" latinLnBrk="0" hangingPunct="1">
      <a:defRPr sz="1200" kern="1200">
        <a:solidFill>
          <a:schemeClr val="tx1"/>
        </a:solidFill>
        <a:latin typeface="+mn-lt"/>
        <a:ea typeface="+mn-ea"/>
        <a:cs typeface="+mn-cs"/>
      </a:defRPr>
    </a:lvl4pPr>
    <a:lvl5pPr marL="1828736" algn="l" defTabSz="457184" rtl="0" eaLnBrk="1" latinLnBrk="0" hangingPunct="1">
      <a:defRPr sz="1200" kern="1200">
        <a:solidFill>
          <a:schemeClr val="tx1"/>
        </a:solidFill>
        <a:latin typeface="+mn-lt"/>
        <a:ea typeface="+mn-ea"/>
        <a:cs typeface="+mn-cs"/>
      </a:defRPr>
    </a:lvl5pPr>
    <a:lvl6pPr marL="2285919" algn="l" defTabSz="457184" rtl="0" eaLnBrk="1" latinLnBrk="0" hangingPunct="1">
      <a:defRPr sz="1200" kern="1200">
        <a:solidFill>
          <a:schemeClr val="tx1"/>
        </a:solidFill>
        <a:latin typeface="+mn-lt"/>
        <a:ea typeface="+mn-ea"/>
        <a:cs typeface="+mn-cs"/>
      </a:defRPr>
    </a:lvl6pPr>
    <a:lvl7pPr marL="2743103" algn="l" defTabSz="457184" rtl="0" eaLnBrk="1" latinLnBrk="0" hangingPunct="1">
      <a:defRPr sz="1200" kern="1200">
        <a:solidFill>
          <a:schemeClr val="tx1"/>
        </a:solidFill>
        <a:latin typeface="+mn-lt"/>
        <a:ea typeface="+mn-ea"/>
        <a:cs typeface="+mn-cs"/>
      </a:defRPr>
    </a:lvl7pPr>
    <a:lvl8pPr marL="3200287" algn="l" defTabSz="457184" rtl="0" eaLnBrk="1" latinLnBrk="0" hangingPunct="1">
      <a:defRPr sz="1200" kern="1200">
        <a:solidFill>
          <a:schemeClr val="tx1"/>
        </a:solidFill>
        <a:latin typeface="+mn-lt"/>
        <a:ea typeface="+mn-ea"/>
        <a:cs typeface="+mn-cs"/>
      </a:defRPr>
    </a:lvl8pPr>
    <a:lvl9pPr marL="3657471" algn="l" defTabSz="45718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184" rtl="0" eaLnBrk="1" fontAlgn="auto" latinLnBrk="0" hangingPunct="1">
              <a:lnSpc>
                <a:spcPct val="100000"/>
              </a:lnSpc>
              <a:spcBef>
                <a:spcPts val="0"/>
              </a:spcBef>
              <a:spcAft>
                <a:spcPts val="0"/>
              </a:spcAft>
              <a:buClrTx/>
              <a:buSzTx/>
              <a:buFontTx/>
              <a:buNone/>
              <a:tabLst/>
              <a:defRPr/>
            </a:pPr>
            <a:fld id="{E7F34D1A-B7E5-DE48-8EA9-859D9DE63652}"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4" rtl="0" eaLnBrk="1" fontAlgn="auto" latinLnBrk="0" hangingPunct="1">
                <a:lnSpc>
                  <a:spcPct val="100000"/>
                </a:lnSpc>
                <a:spcBef>
                  <a:spcPts val="0"/>
                </a:spcBef>
                <a:spcAft>
                  <a:spcPts val="0"/>
                </a:spcAft>
                <a:buClrTx/>
                <a:buSzTx/>
                <a:buFontTx/>
                <a:buNone/>
                <a:tabLst/>
                <a:defRPr/>
              </a:pPr>
              <a:t>1</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662739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txBox="1">
            <a:spLocks noGrp="1" noChangeArrowheads="1"/>
          </p:cNvSpPr>
          <p:nvPr/>
        </p:nvSpPr>
        <p:spPr bwMode="auto">
          <a:xfrm>
            <a:off x="3854280" y="9445221"/>
            <a:ext cx="2949738" cy="497285"/>
          </a:xfrm>
          <a:prstGeom prst="rect">
            <a:avLst/>
          </a:prstGeom>
          <a:noFill/>
          <a:ln w="9525">
            <a:noFill/>
            <a:miter lim="800000"/>
            <a:headEnd/>
            <a:tailEnd/>
          </a:ln>
        </p:spPr>
        <p:txBody>
          <a:bodyPr lIns="91833" tIns="45917" rIns="91833" bIns="45917" anchor="b"/>
          <a:lstStyle/>
          <a:p>
            <a:pPr marL="0" marR="0" lvl="0" indent="0" algn="r" defTabSz="456991" rtl="0" eaLnBrk="1" fontAlgn="base" latinLnBrk="0" hangingPunct="1">
              <a:lnSpc>
                <a:spcPct val="100000"/>
              </a:lnSpc>
              <a:spcBef>
                <a:spcPct val="0"/>
              </a:spcBef>
              <a:spcAft>
                <a:spcPct val="0"/>
              </a:spcAft>
              <a:buClrTx/>
              <a:buSzTx/>
              <a:buFontTx/>
              <a:buNone/>
              <a:tabLst/>
              <a:defRPr/>
            </a:pPr>
            <a:fld id="{C6C7AB4D-127A-4AD0-BBC6-E1C800AC7A23}" type="slidenum">
              <a:rPr kumimoji="0" lang="en-GB" sz="1200" b="0" i="0" u="none" strike="noStrike" kern="1200" cap="none" spc="0" normalizeH="0" baseline="0" noProof="0">
                <a:ln>
                  <a:noFill/>
                </a:ln>
                <a:solidFill>
                  <a:prstClr val="black"/>
                </a:solidFill>
                <a:effectLst/>
                <a:uLnTx/>
                <a:uFillTx/>
                <a:latin typeface="Arial" charset="0"/>
                <a:ea typeface="+mn-ea"/>
                <a:cs typeface="Arial" charset="0"/>
              </a:rPr>
              <a:pPr marL="0" marR="0" lvl="0" indent="0" algn="r" defTabSz="456991" rtl="0" eaLnBrk="1" fontAlgn="base" latinLnBrk="0" hangingPunct="1">
                <a:lnSpc>
                  <a:spcPct val="100000"/>
                </a:lnSpc>
                <a:spcBef>
                  <a:spcPct val="0"/>
                </a:spcBef>
                <a:spcAft>
                  <a:spcPct val="0"/>
                </a:spcAft>
                <a:buClrTx/>
                <a:buSzTx/>
                <a:buFontTx/>
                <a:buNone/>
                <a:tabLst/>
                <a:defRPr/>
              </a:pPr>
              <a:t>14</a:t>
            </a:fld>
            <a:endParaRPr kumimoji="0" lang="en-GB" sz="12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050" b="0" dirty="0">
              <a:latin typeface="Arial" pitchFamily="34" charset="0"/>
            </a:endParaRPr>
          </a:p>
        </p:txBody>
      </p:sp>
    </p:spTree>
    <p:extLst>
      <p:ext uri="{BB962C8B-B14F-4D97-AF65-F5344CB8AC3E}">
        <p14:creationId xmlns:p14="http://schemas.microsoft.com/office/powerpoint/2010/main" val="23414806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a:extLst>
              <a:ext uri="{FF2B5EF4-FFF2-40B4-BE49-F238E27FC236}">
                <a16:creationId xmlns:a16="http://schemas.microsoft.com/office/drawing/2014/main" id="{3631B6AF-D963-4230-9268-369B4A6BC40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5" name="Notes Placeholder 2">
            <a:extLst>
              <a:ext uri="{FF2B5EF4-FFF2-40B4-BE49-F238E27FC236}">
                <a16:creationId xmlns:a16="http://schemas.microsoft.com/office/drawing/2014/main" id="{6259A81C-CFD3-48AE-BEEA-E77083AC27E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rtl="0" eaLnBrk="1" fontAlgn="t" latinLnBrk="0" hangingPunct="1"/>
            <a:r>
              <a:rPr lang="en-US" sz="1200" b="0" i="0" u="none" strike="noStrike" kern="1200" dirty="0">
                <a:solidFill>
                  <a:schemeClr val="tx1"/>
                </a:solidFill>
                <a:effectLst/>
                <a:latin typeface="+mn-lt"/>
                <a:ea typeface="+mn-ea"/>
                <a:cs typeface="+mn-cs"/>
              </a:rPr>
              <a:t>All of these languages are supported by Advanced Reporting as well</a:t>
            </a:r>
          </a:p>
          <a:p>
            <a:pPr marL="0" marR="0" lvl="0" indent="-252398" algn="l" defTabSz="447675" rtl="0" eaLnBrk="1" fontAlgn="auto" latinLnBrk="0" hangingPunct="1">
              <a:lnSpc>
                <a:spcPct val="100000"/>
              </a:lnSpc>
              <a:spcBef>
                <a:spcPts val="500"/>
              </a:spcBef>
              <a:spcAft>
                <a:spcPts val="500"/>
              </a:spcAft>
              <a:buClr>
                <a:srgbClr val="3DCD58"/>
              </a:buClr>
              <a:buSzTx/>
              <a:buFont typeface="Arial"/>
              <a:buNone/>
              <a:tabLst/>
              <a:defRPr/>
            </a:pPr>
            <a:endParaRPr kumimoji="0" lang="en-US" sz="1100" b="0" i="0" u="none" strike="noStrike" kern="1200" cap="none" spc="0" normalizeH="0" baseline="0" noProof="0" dirty="0">
              <a:ln>
                <a:noFill/>
              </a:ln>
              <a:solidFill>
                <a:srgbClr val="626469"/>
              </a:solidFill>
              <a:effectLst/>
              <a:uLnTx/>
              <a:uFillTx/>
              <a:latin typeface="Arial"/>
              <a:ea typeface="+mn-ea"/>
              <a:cs typeface="Arial"/>
            </a:endParaRPr>
          </a:p>
        </p:txBody>
      </p:sp>
      <p:sp>
        <p:nvSpPr>
          <p:cNvPr id="161796" name="Header Placeholder 3">
            <a:extLst>
              <a:ext uri="{FF2B5EF4-FFF2-40B4-BE49-F238E27FC236}">
                <a16:creationId xmlns:a16="http://schemas.microsoft.com/office/drawing/2014/main" id="{B66D9B7F-6B64-4DFB-BB61-F2DC9C275790}"/>
              </a:ext>
            </a:extLst>
          </p:cNvPr>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defTabSz="1030288"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defTabSz="1030288"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defTabSz="1030288"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defTabSz="1030288"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marL="0" marR="0" lvl="0" indent="0" algn="l" defTabSz="1030288" rtl="0" eaLnBrk="1" fontAlgn="base" latinLnBrk="0" hangingPunct="1">
              <a:lnSpc>
                <a:spcPct val="100000"/>
              </a:lnSpc>
              <a:spcBef>
                <a:spcPct val="0"/>
              </a:spcBef>
              <a:spcAft>
                <a:spcPct val="0"/>
              </a:spcAft>
              <a:buClrTx/>
              <a:buSzTx/>
              <a:buFontTx/>
              <a:buNone/>
              <a:tabLst/>
              <a:defRPr/>
            </a:pPr>
            <a:r>
              <a:rPr kumimoji="0" lang="en-US" altLang="fr-FR"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t>My First Template</a:t>
            </a:r>
          </a:p>
        </p:txBody>
      </p:sp>
    </p:spTree>
    <p:extLst>
      <p:ext uri="{BB962C8B-B14F-4D97-AF65-F5344CB8AC3E}">
        <p14:creationId xmlns:p14="http://schemas.microsoft.com/office/powerpoint/2010/main" val="32194249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a:extLst>
              <a:ext uri="{FF2B5EF4-FFF2-40B4-BE49-F238E27FC236}">
                <a16:creationId xmlns:a16="http://schemas.microsoft.com/office/drawing/2014/main" id="{3631B6AF-D963-4230-9268-369B4A6BC40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5" name="Notes Placeholder 2">
            <a:extLst>
              <a:ext uri="{FF2B5EF4-FFF2-40B4-BE49-F238E27FC236}">
                <a16:creationId xmlns:a16="http://schemas.microsoft.com/office/drawing/2014/main" id="{6259A81C-CFD3-48AE-BEEA-E77083AC27E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161796" name="Header Placeholder 3">
            <a:extLst>
              <a:ext uri="{FF2B5EF4-FFF2-40B4-BE49-F238E27FC236}">
                <a16:creationId xmlns:a16="http://schemas.microsoft.com/office/drawing/2014/main" id="{B66D9B7F-6B64-4DFB-BB61-F2DC9C275790}"/>
              </a:ext>
            </a:extLst>
          </p:cNvPr>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defTabSz="1030288"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defTabSz="1030288"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defTabSz="1030288"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defTabSz="1030288"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marL="0" marR="0" lvl="0" indent="0" algn="l" defTabSz="1030288" rtl="0" eaLnBrk="1" fontAlgn="base" latinLnBrk="0" hangingPunct="1">
              <a:lnSpc>
                <a:spcPct val="100000"/>
              </a:lnSpc>
              <a:spcBef>
                <a:spcPct val="0"/>
              </a:spcBef>
              <a:spcAft>
                <a:spcPct val="0"/>
              </a:spcAft>
              <a:buClrTx/>
              <a:buSzTx/>
              <a:buFontTx/>
              <a:buNone/>
              <a:tabLst/>
              <a:defRPr/>
            </a:pPr>
            <a:r>
              <a:rPr kumimoji="0" lang="en-US" altLang="fr-FR"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t>My First Template</a:t>
            </a:r>
          </a:p>
        </p:txBody>
      </p:sp>
    </p:spTree>
    <p:extLst>
      <p:ext uri="{BB962C8B-B14F-4D97-AF65-F5344CB8AC3E}">
        <p14:creationId xmlns:p14="http://schemas.microsoft.com/office/powerpoint/2010/main" val="11793559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a:extLst>
              <a:ext uri="{FF2B5EF4-FFF2-40B4-BE49-F238E27FC236}">
                <a16:creationId xmlns:a16="http://schemas.microsoft.com/office/drawing/2014/main" id="{3631B6AF-D963-4230-9268-369B4A6BC40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5" name="Notes Placeholder 2">
            <a:extLst>
              <a:ext uri="{FF2B5EF4-FFF2-40B4-BE49-F238E27FC236}">
                <a16:creationId xmlns:a16="http://schemas.microsoft.com/office/drawing/2014/main" id="{6259A81C-CFD3-48AE-BEEA-E77083AC27E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161796" name="Header Placeholder 3">
            <a:extLst>
              <a:ext uri="{FF2B5EF4-FFF2-40B4-BE49-F238E27FC236}">
                <a16:creationId xmlns:a16="http://schemas.microsoft.com/office/drawing/2014/main" id="{B66D9B7F-6B64-4DFB-BB61-F2DC9C275790}"/>
              </a:ext>
            </a:extLst>
          </p:cNvPr>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defTabSz="1030288"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defTabSz="1030288"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defTabSz="1030288"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defTabSz="1030288"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marL="0" marR="0" lvl="0" indent="0" algn="l" defTabSz="1030288" rtl="0" eaLnBrk="1" fontAlgn="base" latinLnBrk="0" hangingPunct="1">
              <a:lnSpc>
                <a:spcPct val="100000"/>
              </a:lnSpc>
              <a:spcBef>
                <a:spcPct val="0"/>
              </a:spcBef>
              <a:spcAft>
                <a:spcPct val="0"/>
              </a:spcAft>
              <a:buClrTx/>
              <a:buSzTx/>
              <a:buFontTx/>
              <a:buNone/>
              <a:tabLst/>
              <a:defRPr/>
            </a:pPr>
            <a:r>
              <a:rPr kumimoji="0" lang="en-US" altLang="fr-FR"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t>My First Template</a:t>
            </a:r>
          </a:p>
        </p:txBody>
      </p:sp>
    </p:spTree>
    <p:extLst>
      <p:ext uri="{BB962C8B-B14F-4D97-AF65-F5344CB8AC3E}">
        <p14:creationId xmlns:p14="http://schemas.microsoft.com/office/powerpoint/2010/main" val="4470520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a:extLst>
              <a:ext uri="{FF2B5EF4-FFF2-40B4-BE49-F238E27FC236}">
                <a16:creationId xmlns:a16="http://schemas.microsoft.com/office/drawing/2014/main" id="{3631B6AF-D963-4230-9268-369B4A6BC40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5" name="Notes Placeholder 2">
            <a:extLst>
              <a:ext uri="{FF2B5EF4-FFF2-40B4-BE49-F238E27FC236}">
                <a16:creationId xmlns:a16="http://schemas.microsoft.com/office/drawing/2014/main" id="{6259A81C-CFD3-48AE-BEEA-E77083AC27E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161796" name="Header Placeholder 3">
            <a:extLst>
              <a:ext uri="{FF2B5EF4-FFF2-40B4-BE49-F238E27FC236}">
                <a16:creationId xmlns:a16="http://schemas.microsoft.com/office/drawing/2014/main" id="{B66D9B7F-6B64-4DFB-BB61-F2DC9C275790}"/>
              </a:ext>
            </a:extLst>
          </p:cNvPr>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defTabSz="1030288"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defTabSz="1030288"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defTabSz="1030288"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defTabSz="1030288"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marL="0" marR="0" lvl="0" indent="0" algn="l" defTabSz="1030288" rtl="0" eaLnBrk="1" fontAlgn="base" latinLnBrk="0" hangingPunct="1">
              <a:lnSpc>
                <a:spcPct val="100000"/>
              </a:lnSpc>
              <a:spcBef>
                <a:spcPct val="0"/>
              </a:spcBef>
              <a:spcAft>
                <a:spcPct val="0"/>
              </a:spcAft>
              <a:buClrTx/>
              <a:buSzTx/>
              <a:buFontTx/>
              <a:buNone/>
              <a:tabLst/>
              <a:defRPr/>
            </a:pPr>
            <a:r>
              <a:rPr kumimoji="0" lang="en-US" altLang="fr-FR"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t>My First Template</a:t>
            </a:r>
          </a:p>
        </p:txBody>
      </p:sp>
    </p:spTree>
    <p:extLst>
      <p:ext uri="{BB962C8B-B14F-4D97-AF65-F5344CB8AC3E}">
        <p14:creationId xmlns:p14="http://schemas.microsoft.com/office/powerpoint/2010/main" val="21306523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a:extLst>
              <a:ext uri="{FF2B5EF4-FFF2-40B4-BE49-F238E27FC236}">
                <a16:creationId xmlns:a16="http://schemas.microsoft.com/office/drawing/2014/main" id="{3631B6AF-D963-4230-9268-369B4A6BC40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5" name="Notes Placeholder 2">
            <a:extLst>
              <a:ext uri="{FF2B5EF4-FFF2-40B4-BE49-F238E27FC236}">
                <a16:creationId xmlns:a16="http://schemas.microsoft.com/office/drawing/2014/main" id="{6259A81C-CFD3-48AE-BEEA-E77083AC27E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161796" name="Header Placeholder 3">
            <a:extLst>
              <a:ext uri="{FF2B5EF4-FFF2-40B4-BE49-F238E27FC236}">
                <a16:creationId xmlns:a16="http://schemas.microsoft.com/office/drawing/2014/main" id="{B66D9B7F-6B64-4DFB-BB61-F2DC9C275790}"/>
              </a:ext>
            </a:extLst>
          </p:cNvPr>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defTabSz="1030288"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defTabSz="1030288"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defTabSz="1030288"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defTabSz="1030288"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marL="0" marR="0" lvl="0" indent="0" algn="l" defTabSz="1030288" rtl="0" eaLnBrk="1" fontAlgn="base" latinLnBrk="0" hangingPunct="1">
              <a:lnSpc>
                <a:spcPct val="100000"/>
              </a:lnSpc>
              <a:spcBef>
                <a:spcPct val="0"/>
              </a:spcBef>
              <a:spcAft>
                <a:spcPct val="0"/>
              </a:spcAft>
              <a:buClrTx/>
              <a:buSzTx/>
              <a:buFontTx/>
              <a:buNone/>
              <a:tabLst/>
              <a:defRPr/>
            </a:pPr>
            <a:r>
              <a:rPr kumimoji="0" lang="en-US" altLang="fr-FR"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t>My First Template</a:t>
            </a:r>
          </a:p>
        </p:txBody>
      </p:sp>
    </p:spTree>
    <p:extLst>
      <p:ext uri="{BB962C8B-B14F-4D97-AF65-F5344CB8AC3E}">
        <p14:creationId xmlns:p14="http://schemas.microsoft.com/office/powerpoint/2010/main" val="21888320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a:extLst>
              <a:ext uri="{FF2B5EF4-FFF2-40B4-BE49-F238E27FC236}">
                <a16:creationId xmlns:a16="http://schemas.microsoft.com/office/drawing/2014/main" id="{3631B6AF-D963-4230-9268-369B4A6BC40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5" name="Notes Placeholder 2">
            <a:extLst>
              <a:ext uri="{FF2B5EF4-FFF2-40B4-BE49-F238E27FC236}">
                <a16:creationId xmlns:a16="http://schemas.microsoft.com/office/drawing/2014/main" id="{6259A81C-CFD3-48AE-BEEA-E77083AC27E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161796" name="Header Placeholder 3">
            <a:extLst>
              <a:ext uri="{FF2B5EF4-FFF2-40B4-BE49-F238E27FC236}">
                <a16:creationId xmlns:a16="http://schemas.microsoft.com/office/drawing/2014/main" id="{B66D9B7F-6B64-4DFB-BB61-F2DC9C275790}"/>
              </a:ext>
            </a:extLst>
          </p:cNvPr>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defTabSz="1030288"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defTabSz="1030288"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defTabSz="1030288"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defTabSz="1030288"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marL="0" marR="0" lvl="0" indent="0" algn="l" defTabSz="1030288" rtl="0" eaLnBrk="1" fontAlgn="base" latinLnBrk="0" hangingPunct="1">
              <a:lnSpc>
                <a:spcPct val="100000"/>
              </a:lnSpc>
              <a:spcBef>
                <a:spcPct val="0"/>
              </a:spcBef>
              <a:spcAft>
                <a:spcPct val="0"/>
              </a:spcAft>
              <a:buClrTx/>
              <a:buSzTx/>
              <a:buFontTx/>
              <a:buNone/>
              <a:tabLst/>
              <a:defRPr/>
            </a:pPr>
            <a:r>
              <a:rPr kumimoji="0" lang="en-US" altLang="fr-FR"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t>My First Template</a:t>
            </a:r>
          </a:p>
        </p:txBody>
      </p:sp>
    </p:spTree>
    <p:extLst>
      <p:ext uri="{BB962C8B-B14F-4D97-AF65-F5344CB8AC3E}">
        <p14:creationId xmlns:p14="http://schemas.microsoft.com/office/powerpoint/2010/main" val="17875149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a:extLst>
              <a:ext uri="{FF2B5EF4-FFF2-40B4-BE49-F238E27FC236}">
                <a16:creationId xmlns:a16="http://schemas.microsoft.com/office/drawing/2014/main" id="{3631B6AF-D963-4230-9268-369B4A6BC40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5" name="Notes Placeholder 2">
            <a:extLst>
              <a:ext uri="{FF2B5EF4-FFF2-40B4-BE49-F238E27FC236}">
                <a16:creationId xmlns:a16="http://schemas.microsoft.com/office/drawing/2014/main" id="{6259A81C-CFD3-48AE-BEEA-E77083AC27E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161796" name="Header Placeholder 3">
            <a:extLst>
              <a:ext uri="{FF2B5EF4-FFF2-40B4-BE49-F238E27FC236}">
                <a16:creationId xmlns:a16="http://schemas.microsoft.com/office/drawing/2014/main" id="{B66D9B7F-6B64-4DFB-BB61-F2DC9C275790}"/>
              </a:ext>
            </a:extLst>
          </p:cNvPr>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defTabSz="1030288"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defTabSz="1030288"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defTabSz="1030288"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defTabSz="1030288"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marL="0" marR="0" lvl="0" indent="0" algn="l" defTabSz="1030288" rtl="0" eaLnBrk="1" fontAlgn="base" latinLnBrk="0" hangingPunct="1">
              <a:lnSpc>
                <a:spcPct val="100000"/>
              </a:lnSpc>
              <a:spcBef>
                <a:spcPct val="0"/>
              </a:spcBef>
              <a:spcAft>
                <a:spcPct val="0"/>
              </a:spcAft>
              <a:buClrTx/>
              <a:buSzTx/>
              <a:buFontTx/>
              <a:buNone/>
              <a:tabLst/>
              <a:defRPr/>
            </a:pPr>
            <a:r>
              <a:rPr kumimoji="0" lang="en-US" altLang="fr-FR"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t>My First Template</a:t>
            </a:r>
          </a:p>
        </p:txBody>
      </p:sp>
    </p:spTree>
    <p:extLst>
      <p:ext uri="{BB962C8B-B14F-4D97-AF65-F5344CB8AC3E}">
        <p14:creationId xmlns:p14="http://schemas.microsoft.com/office/powerpoint/2010/main" val="16280869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a:extLst>
              <a:ext uri="{FF2B5EF4-FFF2-40B4-BE49-F238E27FC236}">
                <a16:creationId xmlns:a16="http://schemas.microsoft.com/office/drawing/2014/main" id="{3631B6AF-D963-4230-9268-369B4A6BC40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5" name="Notes Placeholder 2">
            <a:extLst>
              <a:ext uri="{FF2B5EF4-FFF2-40B4-BE49-F238E27FC236}">
                <a16:creationId xmlns:a16="http://schemas.microsoft.com/office/drawing/2014/main" id="{6259A81C-CFD3-48AE-BEEA-E77083AC27E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161796" name="Header Placeholder 3">
            <a:extLst>
              <a:ext uri="{FF2B5EF4-FFF2-40B4-BE49-F238E27FC236}">
                <a16:creationId xmlns:a16="http://schemas.microsoft.com/office/drawing/2014/main" id="{B66D9B7F-6B64-4DFB-BB61-F2DC9C275790}"/>
              </a:ext>
            </a:extLst>
          </p:cNvPr>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defTabSz="1030288"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defTabSz="1030288"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defTabSz="1030288"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defTabSz="1030288"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marL="0" marR="0" lvl="0" indent="0" algn="l" defTabSz="1030288" rtl="0" eaLnBrk="1" fontAlgn="base" latinLnBrk="0" hangingPunct="1">
              <a:lnSpc>
                <a:spcPct val="100000"/>
              </a:lnSpc>
              <a:spcBef>
                <a:spcPct val="0"/>
              </a:spcBef>
              <a:spcAft>
                <a:spcPct val="0"/>
              </a:spcAft>
              <a:buClrTx/>
              <a:buSzTx/>
              <a:buFontTx/>
              <a:buNone/>
              <a:tabLst/>
              <a:defRPr/>
            </a:pPr>
            <a:r>
              <a:rPr kumimoji="0" lang="en-US" altLang="fr-FR"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t>My First Template</a:t>
            </a:r>
          </a:p>
        </p:txBody>
      </p:sp>
    </p:spTree>
    <p:extLst>
      <p:ext uri="{BB962C8B-B14F-4D97-AF65-F5344CB8AC3E}">
        <p14:creationId xmlns:p14="http://schemas.microsoft.com/office/powerpoint/2010/main" val="38398390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a:extLst>
              <a:ext uri="{FF2B5EF4-FFF2-40B4-BE49-F238E27FC236}">
                <a16:creationId xmlns:a16="http://schemas.microsoft.com/office/drawing/2014/main" id="{3631B6AF-D963-4230-9268-369B4A6BC40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5" name="Notes Placeholder 2">
            <a:extLst>
              <a:ext uri="{FF2B5EF4-FFF2-40B4-BE49-F238E27FC236}">
                <a16:creationId xmlns:a16="http://schemas.microsoft.com/office/drawing/2014/main" id="{6259A81C-CFD3-48AE-BEEA-E77083AC27E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161796" name="Header Placeholder 3">
            <a:extLst>
              <a:ext uri="{FF2B5EF4-FFF2-40B4-BE49-F238E27FC236}">
                <a16:creationId xmlns:a16="http://schemas.microsoft.com/office/drawing/2014/main" id="{B66D9B7F-6B64-4DFB-BB61-F2DC9C275790}"/>
              </a:ext>
            </a:extLst>
          </p:cNvPr>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defTabSz="1030288"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defTabSz="1030288"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defTabSz="1030288"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defTabSz="1030288"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marL="0" marR="0" lvl="0" indent="0" algn="l" defTabSz="1030288" rtl="0" eaLnBrk="1" fontAlgn="base" latinLnBrk="0" hangingPunct="1">
              <a:lnSpc>
                <a:spcPct val="100000"/>
              </a:lnSpc>
              <a:spcBef>
                <a:spcPct val="0"/>
              </a:spcBef>
              <a:spcAft>
                <a:spcPct val="0"/>
              </a:spcAft>
              <a:buClrTx/>
              <a:buSzTx/>
              <a:buFontTx/>
              <a:buNone/>
              <a:tabLst/>
              <a:defRPr/>
            </a:pPr>
            <a:r>
              <a:rPr kumimoji="0" lang="en-US" altLang="fr-FR"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t>My First Template</a:t>
            </a:r>
          </a:p>
        </p:txBody>
      </p:sp>
    </p:spTree>
    <p:extLst>
      <p:ext uri="{BB962C8B-B14F-4D97-AF65-F5344CB8AC3E}">
        <p14:creationId xmlns:p14="http://schemas.microsoft.com/office/powerpoint/2010/main" val="18070754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a:extLst>
              <a:ext uri="{FF2B5EF4-FFF2-40B4-BE49-F238E27FC236}">
                <a16:creationId xmlns:a16="http://schemas.microsoft.com/office/drawing/2014/main" id="{3631B6AF-D963-4230-9268-369B4A6BC40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5" name="Notes Placeholder 2">
            <a:extLst>
              <a:ext uri="{FF2B5EF4-FFF2-40B4-BE49-F238E27FC236}">
                <a16:creationId xmlns:a16="http://schemas.microsoft.com/office/drawing/2014/main" id="{6259A81C-CFD3-48AE-BEEA-E77083AC27E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161796" name="Header Placeholder 3">
            <a:extLst>
              <a:ext uri="{FF2B5EF4-FFF2-40B4-BE49-F238E27FC236}">
                <a16:creationId xmlns:a16="http://schemas.microsoft.com/office/drawing/2014/main" id="{B66D9B7F-6B64-4DFB-BB61-F2DC9C275790}"/>
              </a:ext>
            </a:extLst>
          </p:cNvPr>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defTabSz="1030288"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defTabSz="1030288"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defTabSz="1030288"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defTabSz="1030288"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marL="0" marR="0" lvl="0" indent="0" algn="l" defTabSz="1030288" rtl="0" eaLnBrk="1" fontAlgn="base" latinLnBrk="0" hangingPunct="1">
              <a:lnSpc>
                <a:spcPct val="100000"/>
              </a:lnSpc>
              <a:spcBef>
                <a:spcPct val="0"/>
              </a:spcBef>
              <a:spcAft>
                <a:spcPct val="0"/>
              </a:spcAft>
              <a:buClrTx/>
              <a:buSzTx/>
              <a:buFontTx/>
              <a:buNone/>
              <a:tabLst/>
              <a:defRPr/>
            </a:pPr>
            <a:r>
              <a:rPr kumimoji="0" lang="en-US" altLang="fr-FR"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t>My First Template</a:t>
            </a:r>
          </a:p>
        </p:txBody>
      </p:sp>
    </p:spTree>
    <p:extLst>
      <p:ext uri="{BB962C8B-B14F-4D97-AF65-F5344CB8AC3E}">
        <p14:creationId xmlns:p14="http://schemas.microsoft.com/office/powerpoint/2010/main" val="2318680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a:extLst>
              <a:ext uri="{FF2B5EF4-FFF2-40B4-BE49-F238E27FC236}">
                <a16:creationId xmlns:a16="http://schemas.microsoft.com/office/drawing/2014/main" id="{3631B6AF-D963-4230-9268-369B4A6BC40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5" name="Notes Placeholder 2">
            <a:extLst>
              <a:ext uri="{FF2B5EF4-FFF2-40B4-BE49-F238E27FC236}">
                <a16:creationId xmlns:a16="http://schemas.microsoft.com/office/drawing/2014/main" id="{6259A81C-CFD3-48AE-BEEA-E77083AC27E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161796" name="Header Placeholder 3">
            <a:extLst>
              <a:ext uri="{FF2B5EF4-FFF2-40B4-BE49-F238E27FC236}">
                <a16:creationId xmlns:a16="http://schemas.microsoft.com/office/drawing/2014/main" id="{B66D9B7F-6B64-4DFB-BB61-F2DC9C275790}"/>
              </a:ext>
            </a:extLst>
          </p:cNvPr>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defTabSz="1030288"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defTabSz="1030288"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defTabSz="1030288"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defTabSz="1030288"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marL="0" marR="0" lvl="0" indent="0" algn="l" defTabSz="1030288" rtl="0" eaLnBrk="1" fontAlgn="base" latinLnBrk="0" hangingPunct="1">
              <a:lnSpc>
                <a:spcPct val="100000"/>
              </a:lnSpc>
              <a:spcBef>
                <a:spcPct val="0"/>
              </a:spcBef>
              <a:spcAft>
                <a:spcPct val="0"/>
              </a:spcAft>
              <a:buClrTx/>
              <a:buSzTx/>
              <a:buFontTx/>
              <a:buNone/>
              <a:tabLst/>
              <a:defRPr/>
            </a:pPr>
            <a:r>
              <a:rPr kumimoji="0" lang="en-US" altLang="fr-FR"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t>My First Template</a:t>
            </a:r>
          </a:p>
        </p:txBody>
      </p:sp>
    </p:spTree>
    <p:extLst>
      <p:ext uri="{BB962C8B-B14F-4D97-AF65-F5344CB8AC3E}">
        <p14:creationId xmlns:p14="http://schemas.microsoft.com/office/powerpoint/2010/main" val="6852274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a:extLst>
              <a:ext uri="{FF2B5EF4-FFF2-40B4-BE49-F238E27FC236}">
                <a16:creationId xmlns:a16="http://schemas.microsoft.com/office/drawing/2014/main" id="{3631B6AF-D963-4230-9268-369B4A6BC40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5" name="Notes Placeholder 2">
            <a:extLst>
              <a:ext uri="{FF2B5EF4-FFF2-40B4-BE49-F238E27FC236}">
                <a16:creationId xmlns:a16="http://schemas.microsoft.com/office/drawing/2014/main" id="{6259A81C-CFD3-48AE-BEEA-E77083AC27E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161796" name="Header Placeholder 3">
            <a:extLst>
              <a:ext uri="{FF2B5EF4-FFF2-40B4-BE49-F238E27FC236}">
                <a16:creationId xmlns:a16="http://schemas.microsoft.com/office/drawing/2014/main" id="{B66D9B7F-6B64-4DFB-BB61-F2DC9C275790}"/>
              </a:ext>
            </a:extLst>
          </p:cNvPr>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defTabSz="1030288"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defTabSz="1030288"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defTabSz="1030288"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defTabSz="1030288"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marL="0" marR="0" lvl="0" indent="0" algn="l" defTabSz="1030288" rtl="0" eaLnBrk="1" fontAlgn="base" latinLnBrk="0" hangingPunct="1">
              <a:lnSpc>
                <a:spcPct val="100000"/>
              </a:lnSpc>
              <a:spcBef>
                <a:spcPct val="0"/>
              </a:spcBef>
              <a:spcAft>
                <a:spcPct val="0"/>
              </a:spcAft>
              <a:buClrTx/>
              <a:buSzTx/>
              <a:buFontTx/>
              <a:buNone/>
              <a:tabLst/>
              <a:defRPr/>
            </a:pPr>
            <a:r>
              <a:rPr kumimoji="0" lang="en-US" altLang="fr-FR"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t>My First Template</a:t>
            </a:r>
          </a:p>
        </p:txBody>
      </p:sp>
    </p:spTree>
    <p:extLst>
      <p:ext uri="{BB962C8B-B14F-4D97-AF65-F5344CB8AC3E}">
        <p14:creationId xmlns:p14="http://schemas.microsoft.com/office/powerpoint/2010/main" val="30415847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a:extLst>
              <a:ext uri="{FF2B5EF4-FFF2-40B4-BE49-F238E27FC236}">
                <a16:creationId xmlns:a16="http://schemas.microsoft.com/office/drawing/2014/main" id="{3631B6AF-D963-4230-9268-369B4A6BC40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5" name="Notes Placeholder 2">
            <a:extLst>
              <a:ext uri="{FF2B5EF4-FFF2-40B4-BE49-F238E27FC236}">
                <a16:creationId xmlns:a16="http://schemas.microsoft.com/office/drawing/2014/main" id="{6259A81C-CFD3-48AE-BEEA-E77083AC27E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161796" name="Header Placeholder 3">
            <a:extLst>
              <a:ext uri="{FF2B5EF4-FFF2-40B4-BE49-F238E27FC236}">
                <a16:creationId xmlns:a16="http://schemas.microsoft.com/office/drawing/2014/main" id="{B66D9B7F-6B64-4DFB-BB61-F2DC9C275790}"/>
              </a:ext>
            </a:extLst>
          </p:cNvPr>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defTabSz="1030288"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defTabSz="1030288"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defTabSz="1030288"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defTabSz="1030288"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marL="0" marR="0" lvl="0" indent="0" algn="l" defTabSz="1030288" rtl="0" eaLnBrk="1" fontAlgn="base" latinLnBrk="0" hangingPunct="1">
              <a:lnSpc>
                <a:spcPct val="100000"/>
              </a:lnSpc>
              <a:spcBef>
                <a:spcPct val="0"/>
              </a:spcBef>
              <a:spcAft>
                <a:spcPct val="0"/>
              </a:spcAft>
              <a:buClrTx/>
              <a:buSzTx/>
              <a:buFontTx/>
              <a:buNone/>
              <a:tabLst/>
              <a:defRPr/>
            </a:pPr>
            <a:r>
              <a:rPr kumimoji="0" lang="en-US" altLang="fr-FR"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t>My First Template</a:t>
            </a:r>
          </a:p>
        </p:txBody>
      </p:sp>
    </p:spTree>
    <p:extLst>
      <p:ext uri="{BB962C8B-B14F-4D97-AF65-F5344CB8AC3E}">
        <p14:creationId xmlns:p14="http://schemas.microsoft.com/office/powerpoint/2010/main" val="21449198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184" rtl="0" eaLnBrk="1" fontAlgn="auto" latinLnBrk="0" hangingPunct="1">
              <a:lnSpc>
                <a:spcPct val="100000"/>
              </a:lnSpc>
              <a:spcBef>
                <a:spcPts val="0"/>
              </a:spcBef>
              <a:spcAft>
                <a:spcPts val="0"/>
              </a:spcAft>
              <a:buClrTx/>
              <a:buSzTx/>
              <a:buFontTx/>
              <a:buNone/>
              <a:tabLst/>
              <a:defRPr/>
            </a:pPr>
            <a:fld id="{E7F34D1A-B7E5-DE48-8EA9-859D9DE63652}"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4" rtl="0" eaLnBrk="1" fontAlgn="auto" latinLnBrk="0" hangingPunct="1">
                <a:lnSpc>
                  <a:spcPct val="100000"/>
                </a:lnSpc>
                <a:spcBef>
                  <a:spcPts val="0"/>
                </a:spcBef>
                <a:spcAft>
                  <a:spcPts val="0"/>
                </a:spcAft>
                <a:buClrTx/>
                <a:buSzTx/>
                <a:buFontTx/>
                <a:buNone/>
                <a:tabLst/>
                <a:defRPr/>
              </a:pPr>
              <a:t>32</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25232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F34D1A-B7E5-DE48-8EA9-859D9DE63652}" type="slidenum">
              <a:rPr kumimoji="0" lang="en-US" sz="1800" b="0" i="0" u="none" strike="noStrike" kern="0" cap="none" spc="0" normalizeH="0" baseline="0" noProof="0" smtClean="0">
                <a:ln>
                  <a:noFill/>
                </a:ln>
                <a:solidFill>
                  <a:sysClr val="windowText" lastClr="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36381949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F34D1A-B7E5-DE48-8EA9-859D9DE63652}" type="slidenum">
              <a:rPr kumimoji="0" lang="en-US" sz="1800" b="0" i="0" u="none" strike="noStrike" kern="0" cap="none" spc="0" normalizeH="0" baseline="0" noProof="0" smtClean="0">
                <a:ln>
                  <a:noFill/>
                </a:ln>
                <a:solidFill>
                  <a:sysClr val="windowText" lastClr="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42675265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F34D1A-B7E5-DE48-8EA9-859D9DE63652}" type="slidenum">
              <a:rPr kumimoji="0" lang="en-US" sz="1800" b="0" i="0" u="none" strike="noStrike" kern="0" cap="none" spc="0" normalizeH="0" baseline="0" noProof="0" smtClean="0">
                <a:ln>
                  <a:noFill/>
                </a:ln>
                <a:solidFill>
                  <a:sysClr val="windowText" lastClr="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23753297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F34D1A-B7E5-DE48-8EA9-859D9DE63652}" type="slidenum">
              <a:rPr kumimoji="0" lang="en-US" sz="1800" b="0" i="0" u="none" strike="noStrike" kern="0" cap="none" spc="0" normalizeH="0" baseline="0" noProof="0" smtClean="0">
                <a:ln>
                  <a:noFill/>
                </a:ln>
                <a:solidFill>
                  <a:sysClr val="windowText" lastClr="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24505665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a:extLst>
              <a:ext uri="{FF2B5EF4-FFF2-40B4-BE49-F238E27FC236}">
                <a16:creationId xmlns:a16="http://schemas.microsoft.com/office/drawing/2014/main" id="{3631B6AF-D963-4230-9268-369B4A6BC40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5" name="Notes Placeholder 2">
            <a:extLst>
              <a:ext uri="{FF2B5EF4-FFF2-40B4-BE49-F238E27FC236}">
                <a16:creationId xmlns:a16="http://schemas.microsoft.com/office/drawing/2014/main" id="{6259A81C-CFD3-48AE-BEEA-E77083AC27E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161796" name="Header Placeholder 3">
            <a:extLst>
              <a:ext uri="{FF2B5EF4-FFF2-40B4-BE49-F238E27FC236}">
                <a16:creationId xmlns:a16="http://schemas.microsoft.com/office/drawing/2014/main" id="{B66D9B7F-6B64-4DFB-BB61-F2DC9C275790}"/>
              </a:ext>
            </a:extLst>
          </p:cNvPr>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defTabSz="1030288"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defTabSz="1030288"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defTabSz="1030288"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defTabSz="1030288"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marL="0" marR="0" lvl="0" indent="0" algn="l" defTabSz="1030288" rtl="0" eaLnBrk="1" fontAlgn="base" latinLnBrk="0" hangingPunct="1">
              <a:lnSpc>
                <a:spcPct val="100000"/>
              </a:lnSpc>
              <a:spcBef>
                <a:spcPct val="0"/>
              </a:spcBef>
              <a:spcAft>
                <a:spcPct val="0"/>
              </a:spcAft>
              <a:buClrTx/>
              <a:buSzTx/>
              <a:buFontTx/>
              <a:buNone/>
              <a:tabLst/>
              <a:defRPr/>
            </a:pPr>
            <a:r>
              <a:rPr kumimoji="0" lang="en-US" altLang="fr-FR"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t>My First Template</a:t>
            </a:r>
          </a:p>
        </p:txBody>
      </p:sp>
    </p:spTree>
    <p:extLst>
      <p:ext uri="{BB962C8B-B14F-4D97-AF65-F5344CB8AC3E}">
        <p14:creationId xmlns:p14="http://schemas.microsoft.com/office/powerpoint/2010/main" val="32087964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a:extLst>
              <a:ext uri="{FF2B5EF4-FFF2-40B4-BE49-F238E27FC236}">
                <a16:creationId xmlns:a16="http://schemas.microsoft.com/office/drawing/2014/main" id="{3631B6AF-D963-4230-9268-369B4A6BC40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5" name="Notes Placeholder 2">
            <a:extLst>
              <a:ext uri="{FF2B5EF4-FFF2-40B4-BE49-F238E27FC236}">
                <a16:creationId xmlns:a16="http://schemas.microsoft.com/office/drawing/2014/main" id="{6259A81C-CFD3-48AE-BEEA-E77083AC27E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161796" name="Header Placeholder 3">
            <a:extLst>
              <a:ext uri="{FF2B5EF4-FFF2-40B4-BE49-F238E27FC236}">
                <a16:creationId xmlns:a16="http://schemas.microsoft.com/office/drawing/2014/main" id="{B66D9B7F-6B64-4DFB-BB61-F2DC9C275790}"/>
              </a:ext>
            </a:extLst>
          </p:cNvPr>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defTabSz="1030288"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defTabSz="1030288"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defTabSz="1030288"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defTabSz="1030288"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marL="0" marR="0" lvl="0" indent="0" algn="l" defTabSz="1030288" rtl="0" eaLnBrk="1" fontAlgn="base" latinLnBrk="0" hangingPunct="1">
              <a:lnSpc>
                <a:spcPct val="100000"/>
              </a:lnSpc>
              <a:spcBef>
                <a:spcPct val="0"/>
              </a:spcBef>
              <a:spcAft>
                <a:spcPct val="0"/>
              </a:spcAft>
              <a:buClrTx/>
              <a:buSzTx/>
              <a:buFontTx/>
              <a:buNone/>
              <a:tabLst/>
              <a:defRPr/>
            </a:pPr>
            <a:r>
              <a:rPr kumimoji="0" lang="en-US" altLang="fr-FR"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t>My First Template</a:t>
            </a:r>
          </a:p>
        </p:txBody>
      </p:sp>
    </p:spTree>
    <p:extLst>
      <p:ext uri="{BB962C8B-B14F-4D97-AF65-F5344CB8AC3E}">
        <p14:creationId xmlns:p14="http://schemas.microsoft.com/office/powerpoint/2010/main" val="23002919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a:extLst>
              <a:ext uri="{FF2B5EF4-FFF2-40B4-BE49-F238E27FC236}">
                <a16:creationId xmlns:a16="http://schemas.microsoft.com/office/drawing/2014/main" id="{3631B6AF-D963-4230-9268-369B4A6BC40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5" name="Notes Placeholder 2">
            <a:extLst>
              <a:ext uri="{FF2B5EF4-FFF2-40B4-BE49-F238E27FC236}">
                <a16:creationId xmlns:a16="http://schemas.microsoft.com/office/drawing/2014/main" id="{6259A81C-CFD3-48AE-BEEA-E77083AC27E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161796" name="Header Placeholder 3">
            <a:extLst>
              <a:ext uri="{FF2B5EF4-FFF2-40B4-BE49-F238E27FC236}">
                <a16:creationId xmlns:a16="http://schemas.microsoft.com/office/drawing/2014/main" id="{B66D9B7F-6B64-4DFB-BB61-F2DC9C275790}"/>
              </a:ext>
            </a:extLst>
          </p:cNvPr>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defTabSz="1030288"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defTabSz="1030288"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defTabSz="1030288"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defTabSz="1030288"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marL="0" marR="0" lvl="0" indent="0" algn="l" defTabSz="1030288" rtl="0" eaLnBrk="1" fontAlgn="base" latinLnBrk="0" hangingPunct="1">
              <a:lnSpc>
                <a:spcPct val="100000"/>
              </a:lnSpc>
              <a:spcBef>
                <a:spcPct val="0"/>
              </a:spcBef>
              <a:spcAft>
                <a:spcPct val="0"/>
              </a:spcAft>
              <a:buClrTx/>
              <a:buSzTx/>
              <a:buFontTx/>
              <a:buNone/>
              <a:tabLst/>
              <a:defRPr/>
            </a:pPr>
            <a:r>
              <a:rPr kumimoji="0" lang="en-US" altLang="fr-FR"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t>My First Template</a:t>
            </a:r>
          </a:p>
        </p:txBody>
      </p:sp>
    </p:spTree>
    <p:extLst>
      <p:ext uri="{BB962C8B-B14F-4D97-AF65-F5344CB8AC3E}">
        <p14:creationId xmlns:p14="http://schemas.microsoft.com/office/powerpoint/2010/main" val="10572262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txBox="1">
            <a:spLocks noGrp="1" noChangeArrowheads="1"/>
          </p:cNvSpPr>
          <p:nvPr/>
        </p:nvSpPr>
        <p:spPr bwMode="auto">
          <a:xfrm>
            <a:off x="3854280" y="9445221"/>
            <a:ext cx="2949738" cy="497285"/>
          </a:xfrm>
          <a:prstGeom prst="rect">
            <a:avLst/>
          </a:prstGeom>
          <a:noFill/>
          <a:ln w="9525">
            <a:noFill/>
            <a:miter lim="800000"/>
            <a:headEnd/>
            <a:tailEnd/>
          </a:ln>
        </p:spPr>
        <p:txBody>
          <a:bodyPr lIns="91833" tIns="45917" rIns="91833" bIns="45917" anchor="b"/>
          <a:lstStyle/>
          <a:p>
            <a:pPr marL="0" marR="0" lvl="0" indent="0" algn="r" defTabSz="456991" rtl="0" eaLnBrk="1" fontAlgn="base" latinLnBrk="0" hangingPunct="1">
              <a:lnSpc>
                <a:spcPct val="100000"/>
              </a:lnSpc>
              <a:spcBef>
                <a:spcPct val="0"/>
              </a:spcBef>
              <a:spcAft>
                <a:spcPct val="0"/>
              </a:spcAft>
              <a:buClrTx/>
              <a:buSzTx/>
              <a:buFontTx/>
              <a:buNone/>
              <a:tabLst/>
              <a:defRPr/>
            </a:pPr>
            <a:fld id="{C6C7AB4D-127A-4AD0-BBC6-E1C800AC7A23}" type="slidenum">
              <a:rPr kumimoji="0" lang="en-GB" sz="1200" b="0" i="0" u="none" strike="noStrike" kern="1200" cap="none" spc="0" normalizeH="0" baseline="0" noProof="0">
                <a:ln>
                  <a:noFill/>
                </a:ln>
                <a:solidFill>
                  <a:prstClr val="black"/>
                </a:solidFill>
                <a:effectLst/>
                <a:uLnTx/>
                <a:uFillTx/>
                <a:latin typeface="Arial" charset="0"/>
                <a:ea typeface="+mn-ea"/>
                <a:cs typeface="Arial" charset="0"/>
              </a:rPr>
              <a:pPr marL="0" marR="0" lvl="0" indent="0" algn="r" defTabSz="456991" rtl="0" eaLnBrk="1" fontAlgn="base" latinLnBrk="0" hangingPunct="1">
                <a:lnSpc>
                  <a:spcPct val="100000"/>
                </a:lnSpc>
                <a:spcBef>
                  <a:spcPct val="0"/>
                </a:spcBef>
                <a:spcAft>
                  <a:spcPct val="0"/>
                </a:spcAft>
                <a:buClrTx/>
                <a:buSzTx/>
                <a:buFontTx/>
                <a:buNone/>
                <a:tabLst/>
                <a:defRPr/>
              </a:pPr>
              <a:t>41</a:t>
            </a:fld>
            <a:endParaRPr kumimoji="0" lang="en-GB" sz="12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p:spPr>
        <p:txBody>
          <a:bodyPr/>
          <a:lstStyle/>
          <a:p>
            <a:pPr marL="0" marR="0" indent="0" algn="l" defTabSz="457184" rtl="0" eaLnBrk="1" fontAlgn="auto" latinLnBrk="0" hangingPunct="1">
              <a:lnSpc>
                <a:spcPct val="100000"/>
              </a:lnSpc>
              <a:spcBef>
                <a:spcPts val="0"/>
              </a:spcBef>
              <a:spcAft>
                <a:spcPts val="0"/>
              </a:spcAft>
              <a:buClrTx/>
              <a:buSzTx/>
              <a:buFontTx/>
              <a:buNone/>
              <a:tabLst/>
              <a:defRPr/>
            </a:pPr>
            <a:endParaRPr lang="en-US" sz="105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6750919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Arial" pitchFamily="34" charset="0"/>
                <a:cs typeface="Arial" pitchFamily="34" charset="0"/>
              </a:rPr>
              <a:t>Closing</a:t>
            </a:r>
            <a:r>
              <a:rPr lang="en-US" baseline="0" dirty="0">
                <a:latin typeface="Arial" pitchFamily="34" charset="0"/>
                <a:cs typeface="Arial" pitchFamily="34" charset="0"/>
              </a:rPr>
              <a:t> slide</a:t>
            </a:r>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E7F34D1A-B7E5-DE48-8EA9-859D9DE63652}" type="slidenum">
              <a:rPr lang="en-US" smtClean="0"/>
              <a:pPr/>
              <a:t>42</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a:extLst>
              <a:ext uri="{FF2B5EF4-FFF2-40B4-BE49-F238E27FC236}">
                <a16:creationId xmlns:a16="http://schemas.microsoft.com/office/drawing/2014/main" id="{3631B6AF-D963-4230-9268-369B4A6BC40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5" name="Notes Placeholder 2">
            <a:extLst>
              <a:ext uri="{FF2B5EF4-FFF2-40B4-BE49-F238E27FC236}">
                <a16:creationId xmlns:a16="http://schemas.microsoft.com/office/drawing/2014/main" id="{6259A81C-CFD3-48AE-BEEA-E77083AC27E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161796" name="Header Placeholder 3">
            <a:extLst>
              <a:ext uri="{FF2B5EF4-FFF2-40B4-BE49-F238E27FC236}">
                <a16:creationId xmlns:a16="http://schemas.microsoft.com/office/drawing/2014/main" id="{B66D9B7F-6B64-4DFB-BB61-F2DC9C275790}"/>
              </a:ext>
            </a:extLst>
          </p:cNvPr>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defTabSz="1030288"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defTabSz="1030288"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defTabSz="1030288"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defTabSz="1030288"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marL="0" marR="0" lvl="0" indent="0" algn="l" defTabSz="1030288" rtl="0" eaLnBrk="1" fontAlgn="base" latinLnBrk="0" hangingPunct="1">
              <a:lnSpc>
                <a:spcPct val="100000"/>
              </a:lnSpc>
              <a:spcBef>
                <a:spcPct val="0"/>
              </a:spcBef>
              <a:spcAft>
                <a:spcPct val="0"/>
              </a:spcAft>
              <a:buClrTx/>
              <a:buSzTx/>
              <a:buFontTx/>
              <a:buNone/>
              <a:tabLst/>
              <a:defRPr/>
            </a:pPr>
            <a:r>
              <a:rPr kumimoji="0" lang="en-US" altLang="fr-FR"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t>My First Template</a:t>
            </a:r>
          </a:p>
        </p:txBody>
      </p:sp>
    </p:spTree>
    <p:extLst>
      <p:ext uri="{BB962C8B-B14F-4D97-AF65-F5344CB8AC3E}">
        <p14:creationId xmlns:p14="http://schemas.microsoft.com/office/powerpoint/2010/main" val="28585442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a:extLst>
              <a:ext uri="{FF2B5EF4-FFF2-40B4-BE49-F238E27FC236}">
                <a16:creationId xmlns:a16="http://schemas.microsoft.com/office/drawing/2014/main" id="{3631B6AF-D963-4230-9268-369B4A6BC40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5" name="Notes Placeholder 2">
            <a:extLst>
              <a:ext uri="{FF2B5EF4-FFF2-40B4-BE49-F238E27FC236}">
                <a16:creationId xmlns:a16="http://schemas.microsoft.com/office/drawing/2014/main" id="{6259A81C-CFD3-48AE-BEEA-E77083AC27E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252398" algn="l" defTabSz="447675" rtl="0" eaLnBrk="1" fontAlgn="auto" latinLnBrk="0" hangingPunct="1">
              <a:lnSpc>
                <a:spcPct val="100000"/>
              </a:lnSpc>
              <a:spcBef>
                <a:spcPts val="500"/>
              </a:spcBef>
              <a:spcAft>
                <a:spcPts val="500"/>
              </a:spcAft>
              <a:buClr>
                <a:srgbClr val="3DCD58"/>
              </a:buClr>
              <a:buSzTx/>
              <a:buFont typeface="Arial"/>
              <a:buNone/>
              <a:tabLst/>
              <a:defRPr/>
            </a:pPr>
            <a:endParaRPr kumimoji="0" lang="en-US" sz="1100" b="0" i="0" u="none" strike="noStrike" kern="1200" cap="none" spc="0" normalizeH="0" baseline="0" noProof="0" dirty="0">
              <a:ln>
                <a:noFill/>
              </a:ln>
              <a:solidFill>
                <a:srgbClr val="626469"/>
              </a:solidFill>
              <a:effectLst/>
              <a:uLnTx/>
              <a:uFillTx/>
              <a:latin typeface="Arial"/>
              <a:ea typeface="+mn-ea"/>
              <a:cs typeface="Arial"/>
            </a:endParaRPr>
          </a:p>
        </p:txBody>
      </p:sp>
      <p:sp>
        <p:nvSpPr>
          <p:cNvPr id="161796" name="Header Placeholder 3">
            <a:extLst>
              <a:ext uri="{FF2B5EF4-FFF2-40B4-BE49-F238E27FC236}">
                <a16:creationId xmlns:a16="http://schemas.microsoft.com/office/drawing/2014/main" id="{B66D9B7F-6B64-4DFB-BB61-F2DC9C275790}"/>
              </a:ext>
            </a:extLst>
          </p:cNvPr>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defTabSz="1030288"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defTabSz="1030288"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defTabSz="1030288"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defTabSz="1030288"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marL="0" marR="0" lvl="0" indent="0" algn="l" defTabSz="1030288" rtl="0" eaLnBrk="1" fontAlgn="base" latinLnBrk="0" hangingPunct="1">
              <a:lnSpc>
                <a:spcPct val="100000"/>
              </a:lnSpc>
              <a:spcBef>
                <a:spcPct val="0"/>
              </a:spcBef>
              <a:spcAft>
                <a:spcPct val="0"/>
              </a:spcAft>
              <a:buClrTx/>
              <a:buSzTx/>
              <a:buFontTx/>
              <a:buNone/>
              <a:tabLst/>
              <a:defRPr/>
            </a:pPr>
            <a:r>
              <a:rPr kumimoji="0" lang="en-US" altLang="fr-FR"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t>My First Template</a:t>
            </a:r>
          </a:p>
        </p:txBody>
      </p:sp>
    </p:spTree>
    <p:extLst>
      <p:ext uri="{BB962C8B-B14F-4D97-AF65-F5344CB8AC3E}">
        <p14:creationId xmlns:p14="http://schemas.microsoft.com/office/powerpoint/2010/main" val="9740931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a:extLst>
              <a:ext uri="{FF2B5EF4-FFF2-40B4-BE49-F238E27FC236}">
                <a16:creationId xmlns:a16="http://schemas.microsoft.com/office/drawing/2014/main" id="{3631B6AF-D963-4230-9268-369B4A6BC40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5" name="Notes Placeholder 2">
            <a:extLst>
              <a:ext uri="{FF2B5EF4-FFF2-40B4-BE49-F238E27FC236}">
                <a16:creationId xmlns:a16="http://schemas.microsoft.com/office/drawing/2014/main" id="{6259A81C-CFD3-48AE-BEEA-E77083AC27E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161796" name="Header Placeholder 3">
            <a:extLst>
              <a:ext uri="{FF2B5EF4-FFF2-40B4-BE49-F238E27FC236}">
                <a16:creationId xmlns:a16="http://schemas.microsoft.com/office/drawing/2014/main" id="{B66D9B7F-6B64-4DFB-BB61-F2DC9C275790}"/>
              </a:ext>
            </a:extLst>
          </p:cNvPr>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defTabSz="1030288"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defTabSz="1030288"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defTabSz="1030288"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defTabSz="1030288"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marL="0" marR="0" lvl="0" indent="0" algn="l" defTabSz="1030288" rtl="0" eaLnBrk="1" fontAlgn="base" latinLnBrk="0" hangingPunct="1">
              <a:lnSpc>
                <a:spcPct val="100000"/>
              </a:lnSpc>
              <a:spcBef>
                <a:spcPct val="0"/>
              </a:spcBef>
              <a:spcAft>
                <a:spcPct val="0"/>
              </a:spcAft>
              <a:buClrTx/>
              <a:buSzTx/>
              <a:buFontTx/>
              <a:buNone/>
              <a:tabLst/>
              <a:defRPr/>
            </a:pPr>
            <a:r>
              <a:rPr kumimoji="0" lang="en-US" altLang="fr-FR"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t>My First Template</a:t>
            </a:r>
          </a:p>
        </p:txBody>
      </p:sp>
    </p:spTree>
    <p:extLst>
      <p:ext uri="{BB962C8B-B14F-4D97-AF65-F5344CB8AC3E}">
        <p14:creationId xmlns:p14="http://schemas.microsoft.com/office/powerpoint/2010/main" val="12605924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a:extLst>
              <a:ext uri="{FF2B5EF4-FFF2-40B4-BE49-F238E27FC236}">
                <a16:creationId xmlns:a16="http://schemas.microsoft.com/office/drawing/2014/main" id="{3631B6AF-D963-4230-9268-369B4A6BC40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5" name="Notes Placeholder 2">
            <a:extLst>
              <a:ext uri="{FF2B5EF4-FFF2-40B4-BE49-F238E27FC236}">
                <a16:creationId xmlns:a16="http://schemas.microsoft.com/office/drawing/2014/main" id="{6259A81C-CFD3-48AE-BEEA-E77083AC27E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161796" name="Header Placeholder 3">
            <a:extLst>
              <a:ext uri="{FF2B5EF4-FFF2-40B4-BE49-F238E27FC236}">
                <a16:creationId xmlns:a16="http://schemas.microsoft.com/office/drawing/2014/main" id="{B66D9B7F-6B64-4DFB-BB61-F2DC9C275790}"/>
              </a:ext>
            </a:extLst>
          </p:cNvPr>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defTabSz="1030288"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defTabSz="1030288"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defTabSz="1030288"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defTabSz="1030288"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marL="0" marR="0" lvl="0" indent="0" algn="l" defTabSz="1030288" rtl="0" eaLnBrk="1" fontAlgn="base" latinLnBrk="0" hangingPunct="1">
              <a:lnSpc>
                <a:spcPct val="100000"/>
              </a:lnSpc>
              <a:spcBef>
                <a:spcPct val="0"/>
              </a:spcBef>
              <a:spcAft>
                <a:spcPct val="0"/>
              </a:spcAft>
              <a:buClrTx/>
              <a:buSzTx/>
              <a:buFontTx/>
              <a:buNone/>
              <a:tabLst/>
              <a:defRPr/>
            </a:pPr>
            <a:r>
              <a:rPr kumimoji="0" lang="en-US" altLang="fr-FR"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t>My First Template</a:t>
            </a:r>
          </a:p>
        </p:txBody>
      </p:sp>
    </p:spTree>
    <p:extLst>
      <p:ext uri="{BB962C8B-B14F-4D97-AF65-F5344CB8AC3E}">
        <p14:creationId xmlns:p14="http://schemas.microsoft.com/office/powerpoint/2010/main" val="14006745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a:extLst>
              <a:ext uri="{FF2B5EF4-FFF2-40B4-BE49-F238E27FC236}">
                <a16:creationId xmlns:a16="http://schemas.microsoft.com/office/drawing/2014/main" id="{3631B6AF-D963-4230-9268-369B4A6BC40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5" name="Notes Placeholder 2">
            <a:extLst>
              <a:ext uri="{FF2B5EF4-FFF2-40B4-BE49-F238E27FC236}">
                <a16:creationId xmlns:a16="http://schemas.microsoft.com/office/drawing/2014/main" id="{6259A81C-CFD3-48AE-BEEA-E77083AC27E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161796" name="Header Placeholder 3">
            <a:extLst>
              <a:ext uri="{FF2B5EF4-FFF2-40B4-BE49-F238E27FC236}">
                <a16:creationId xmlns:a16="http://schemas.microsoft.com/office/drawing/2014/main" id="{B66D9B7F-6B64-4DFB-BB61-F2DC9C275790}"/>
              </a:ext>
            </a:extLst>
          </p:cNvPr>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defTabSz="1030288"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defTabSz="1030288"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defTabSz="1030288"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defTabSz="1030288"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marL="0" marR="0" lvl="0" indent="0" algn="l" defTabSz="1030288" rtl="0" eaLnBrk="1" fontAlgn="base" latinLnBrk="0" hangingPunct="1">
              <a:lnSpc>
                <a:spcPct val="100000"/>
              </a:lnSpc>
              <a:spcBef>
                <a:spcPct val="0"/>
              </a:spcBef>
              <a:spcAft>
                <a:spcPct val="0"/>
              </a:spcAft>
              <a:buClrTx/>
              <a:buSzTx/>
              <a:buFontTx/>
              <a:buNone/>
              <a:tabLst/>
              <a:defRPr/>
            </a:pPr>
            <a:r>
              <a:rPr kumimoji="0" lang="en-US" altLang="fr-FR"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t>My First Template</a:t>
            </a:r>
          </a:p>
        </p:txBody>
      </p:sp>
    </p:spTree>
    <p:extLst>
      <p:ext uri="{BB962C8B-B14F-4D97-AF65-F5344CB8AC3E}">
        <p14:creationId xmlns:p14="http://schemas.microsoft.com/office/powerpoint/2010/main" val="36188336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a:extLst>
              <a:ext uri="{FF2B5EF4-FFF2-40B4-BE49-F238E27FC236}">
                <a16:creationId xmlns:a16="http://schemas.microsoft.com/office/drawing/2014/main" id="{3631B6AF-D963-4230-9268-369B4A6BC40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5" name="Notes Placeholder 2">
            <a:extLst>
              <a:ext uri="{FF2B5EF4-FFF2-40B4-BE49-F238E27FC236}">
                <a16:creationId xmlns:a16="http://schemas.microsoft.com/office/drawing/2014/main" id="{6259A81C-CFD3-48AE-BEEA-E77083AC27E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161796" name="Header Placeholder 3">
            <a:extLst>
              <a:ext uri="{FF2B5EF4-FFF2-40B4-BE49-F238E27FC236}">
                <a16:creationId xmlns:a16="http://schemas.microsoft.com/office/drawing/2014/main" id="{B66D9B7F-6B64-4DFB-BB61-F2DC9C275790}"/>
              </a:ext>
            </a:extLst>
          </p:cNvPr>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defTabSz="1030288"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defTabSz="1030288"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defTabSz="1030288"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defTabSz="1030288"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marL="0" marR="0" lvl="0" indent="0" algn="l" defTabSz="1030288" rtl="0" eaLnBrk="1" fontAlgn="base" latinLnBrk="0" hangingPunct="1">
              <a:lnSpc>
                <a:spcPct val="100000"/>
              </a:lnSpc>
              <a:spcBef>
                <a:spcPct val="0"/>
              </a:spcBef>
              <a:spcAft>
                <a:spcPct val="0"/>
              </a:spcAft>
              <a:buClrTx/>
              <a:buSzTx/>
              <a:buFontTx/>
              <a:buNone/>
              <a:tabLst/>
              <a:defRPr/>
            </a:pPr>
            <a:r>
              <a:rPr kumimoji="0" lang="en-US" altLang="fr-FR"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t>My First Template</a:t>
            </a:r>
          </a:p>
        </p:txBody>
      </p:sp>
    </p:spTree>
    <p:extLst>
      <p:ext uri="{BB962C8B-B14F-4D97-AF65-F5344CB8AC3E}">
        <p14:creationId xmlns:p14="http://schemas.microsoft.com/office/powerpoint/2010/main" val="16795227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Master" Target="../slideMasters/slideMaster9.xml"/><Relationship Id="rId4" Type="http://schemas.openxmlformats.org/officeDocument/2006/relationships/image" Target="../media/image19.png"/></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4.xml"/><Relationship Id="rId1" Type="http://schemas.openxmlformats.org/officeDocument/2006/relationships/vmlDrawing" Target="../drawings/vmlDrawing4.vml"/><Relationship Id="rId6" Type="http://schemas.openxmlformats.org/officeDocument/2006/relationships/image" Target="../media/image1.png"/><Relationship Id="rId5" Type="http://schemas.openxmlformats.org/officeDocument/2006/relationships/image" Target="../media/image20.emf"/><Relationship Id="rId4" Type="http://schemas.openxmlformats.org/officeDocument/2006/relationships/oleObject" Target="../embeddings/oleObject3.bin"/></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1.png"/><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image" Target="../media/image3.emf"/><Relationship Id="rId5" Type="http://schemas.openxmlformats.org/officeDocument/2006/relationships/oleObject" Target="../embeddings/oleObject1.bin"/><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1.png"/><Relationship Id="rId2" Type="http://schemas.openxmlformats.org/officeDocument/2006/relationships/tags" Target="../tags/tag2.xml"/><Relationship Id="rId1" Type="http://schemas.openxmlformats.org/officeDocument/2006/relationships/vmlDrawing" Target="../drawings/vmlDrawing2.vml"/><Relationship Id="rId6" Type="http://schemas.openxmlformats.org/officeDocument/2006/relationships/image" Target="../media/image3.emf"/><Relationship Id="rId5" Type="http://schemas.openxmlformats.org/officeDocument/2006/relationships/oleObject" Target="../embeddings/oleObject1.bin"/><Relationship Id="rId4" Type="http://schemas.openxmlformats.org/officeDocument/2006/relationships/image" Target="../media/image4.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_1">
    <p:spTree>
      <p:nvGrpSpPr>
        <p:cNvPr id="1" name=""/>
        <p:cNvGrpSpPr/>
        <p:nvPr/>
      </p:nvGrpSpPr>
      <p:grpSpPr>
        <a:xfrm>
          <a:off x="0" y="0"/>
          <a:ext cx="0" cy="0"/>
          <a:chOff x="0" y="0"/>
          <a:chExt cx="0" cy="0"/>
        </a:xfrm>
      </p:grpSpPr>
      <p:sp>
        <p:nvSpPr>
          <p:cNvPr id="19" name="Espace réservé pour une image  18"/>
          <p:cNvSpPr>
            <a:spLocks noGrp="1"/>
          </p:cNvSpPr>
          <p:nvPr>
            <p:ph type="pic" sz="quarter" idx="14"/>
          </p:nvPr>
        </p:nvSpPr>
        <p:spPr>
          <a:xfrm>
            <a:off x="0" y="0"/>
            <a:ext cx="9144000" cy="4330794"/>
          </a:xfrm>
          <a:prstGeom prst="rect">
            <a:avLst/>
          </a:prstGeom>
          <a:solidFill>
            <a:schemeClr val="bg1">
              <a:lumMod val="95000"/>
            </a:schemeClr>
          </a:solidFill>
        </p:spPr>
        <p:txBody>
          <a:bodyPr lIns="91437" tIns="45718" rIns="91437" bIns="45718"/>
          <a:lstStyle>
            <a:lvl1pPr>
              <a:buNone/>
              <a:defRPr sz="1400">
                <a:solidFill>
                  <a:schemeClr val="bg1">
                    <a:lumMod val="85000"/>
                  </a:schemeClr>
                </a:solidFill>
              </a:defRPr>
            </a:lvl1pPr>
          </a:lstStyle>
          <a:p>
            <a:r>
              <a:rPr lang="en-US"/>
              <a:t>Click icon to add picture</a:t>
            </a:r>
            <a:endParaRPr lang="en-US" dirty="0"/>
          </a:p>
        </p:txBody>
      </p:sp>
      <p:sp>
        <p:nvSpPr>
          <p:cNvPr id="8" name="Title 1"/>
          <p:cNvSpPr>
            <a:spLocks noGrp="1"/>
          </p:cNvSpPr>
          <p:nvPr>
            <p:ph type="ctrTitle" hasCustomPrompt="1"/>
          </p:nvPr>
        </p:nvSpPr>
        <p:spPr>
          <a:xfrm>
            <a:off x="252415" y="2609224"/>
            <a:ext cx="8673872" cy="553998"/>
          </a:xfrm>
          <a:prstGeom prst="rect">
            <a:avLst/>
          </a:prstGeom>
        </p:spPr>
        <p:txBody>
          <a:bodyPr lIns="0" tIns="0" rIns="0" bIns="0" anchor="ctr" anchorCtr="0">
            <a:noAutofit/>
          </a:bodyPr>
          <a:lstStyle>
            <a:lvl1pPr marL="0" indent="0" algn="l">
              <a:buFont typeface="Arial"/>
              <a:buNone/>
              <a:defRPr sz="3600">
                <a:solidFill>
                  <a:schemeClr val="bg1"/>
                </a:solidFill>
              </a:defRPr>
            </a:lvl1pPr>
          </a:lstStyle>
          <a:p>
            <a:r>
              <a:rPr lang="en-US" dirty="0"/>
              <a:t>Presentation Title</a:t>
            </a:r>
          </a:p>
        </p:txBody>
      </p:sp>
      <p:sp>
        <p:nvSpPr>
          <p:cNvPr id="9" name="Subtitle 2"/>
          <p:cNvSpPr>
            <a:spLocks noGrp="1"/>
          </p:cNvSpPr>
          <p:nvPr>
            <p:ph type="subTitle" idx="1" hasCustomPrompt="1"/>
          </p:nvPr>
        </p:nvSpPr>
        <p:spPr>
          <a:xfrm>
            <a:off x="252415" y="3204247"/>
            <a:ext cx="8673872" cy="215444"/>
          </a:xfrm>
          <a:prstGeom prst="rect">
            <a:avLst/>
          </a:prstGeom>
        </p:spPr>
        <p:txBody>
          <a:bodyPr lIns="0" tIns="0" rIns="0" bIns="0">
            <a:noAutofit/>
          </a:bodyPr>
          <a:lstStyle>
            <a:lvl1pPr marL="0" indent="0" algn="l">
              <a:buNone/>
              <a:defRPr sz="1400" baseline="0">
                <a:solidFill>
                  <a:schemeClr val="bg1"/>
                </a:solidFill>
              </a:defRPr>
            </a:lvl1pPr>
            <a:lvl2pPr marL="457184" indent="0" algn="ctr">
              <a:buNone/>
              <a:defRPr>
                <a:solidFill>
                  <a:schemeClr val="tx1">
                    <a:tint val="75000"/>
                  </a:schemeClr>
                </a:solidFill>
              </a:defRPr>
            </a:lvl2pPr>
            <a:lvl3pPr marL="914367" indent="0" algn="ctr">
              <a:buNone/>
              <a:defRPr>
                <a:solidFill>
                  <a:schemeClr val="tx1">
                    <a:tint val="75000"/>
                  </a:schemeClr>
                </a:solidFill>
              </a:defRPr>
            </a:lvl3pPr>
            <a:lvl4pPr marL="1371552" indent="0" algn="ctr">
              <a:buNone/>
              <a:defRPr>
                <a:solidFill>
                  <a:schemeClr val="tx1">
                    <a:tint val="75000"/>
                  </a:schemeClr>
                </a:solidFill>
              </a:defRPr>
            </a:lvl4pPr>
            <a:lvl5pPr marL="1828736" indent="0" algn="ctr">
              <a:buNone/>
              <a:defRPr>
                <a:solidFill>
                  <a:schemeClr val="tx1">
                    <a:tint val="75000"/>
                  </a:schemeClr>
                </a:solidFill>
              </a:defRPr>
            </a:lvl5pPr>
            <a:lvl6pPr marL="2285919" indent="0" algn="ctr">
              <a:buNone/>
              <a:defRPr>
                <a:solidFill>
                  <a:schemeClr val="tx1">
                    <a:tint val="75000"/>
                  </a:schemeClr>
                </a:solidFill>
              </a:defRPr>
            </a:lvl6pPr>
            <a:lvl7pPr marL="2743103" indent="0" algn="ctr">
              <a:buNone/>
              <a:defRPr>
                <a:solidFill>
                  <a:schemeClr val="tx1">
                    <a:tint val="75000"/>
                  </a:schemeClr>
                </a:solidFill>
              </a:defRPr>
            </a:lvl7pPr>
            <a:lvl8pPr marL="3200287" indent="0" algn="ctr">
              <a:buNone/>
              <a:defRPr>
                <a:solidFill>
                  <a:schemeClr val="tx1">
                    <a:tint val="75000"/>
                  </a:schemeClr>
                </a:solidFill>
              </a:defRPr>
            </a:lvl8pPr>
            <a:lvl9pPr marL="3657471" indent="0" algn="ctr">
              <a:buNone/>
              <a:defRPr>
                <a:solidFill>
                  <a:schemeClr val="tx1">
                    <a:tint val="75000"/>
                  </a:schemeClr>
                </a:solidFill>
              </a:defRPr>
            </a:lvl9pPr>
          </a:lstStyle>
          <a:p>
            <a:r>
              <a:rPr lang="en-US" dirty="0"/>
              <a:t>Click to Edit Optional Subtitle</a:t>
            </a:r>
          </a:p>
        </p:txBody>
      </p:sp>
      <p:pic>
        <p:nvPicPr>
          <p:cNvPr id="10" name="Picture 9" descr="schneider_LIO_Life-Green_RGB.png"/>
          <p:cNvPicPr>
            <a:picLocks noChangeAspect="1"/>
          </p:cNvPicPr>
          <p:nvPr userDrawn="1"/>
        </p:nvPicPr>
        <p:blipFill>
          <a:blip r:embed="rId2" cstate="print"/>
          <a:stretch>
            <a:fillRect/>
          </a:stretch>
        </p:blipFill>
        <p:spPr>
          <a:xfrm>
            <a:off x="7067034" y="4494997"/>
            <a:ext cx="2041798" cy="562953"/>
          </a:xfrm>
          <a:prstGeom prst="rect">
            <a:avLst/>
          </a:prstGeom>
        </p:spPr>
      </p:pic>
      <p:sp>
        <p:nvSpPr>
          <p:cNvPr id="14" name="Footer Placeholder 4"/>
          <p:cNvSpPr>
            <a:spLocks noGrp="1"/>
          </p:cNvSpPr>
          <p:nvPr>
            <p:ph type="ftr" sz="quarter" idx="3"/>
          </p:nvPr>
        </p:nvSpPr>
        <p:spPr>
          <a:xfrm>
            <a:off x="252415" y="4857155"/>
            <a:ext cx="1505531" cy="92333"/>
          </a:xfrm>
          <a:prstGeom prst="rect">
            <a:avLst/>
          </a:prstGeom>
        </p:spPr>
        <p:txBody>
          <a:bodyPr vert="horz" wrap="square" lIns="0" tIns="0" rIns="0" bIns="0" rtlCol="0" anchor="ctr">
            <a:spAutoFit/>
          </a:bodyPr>
          <a:lstStyle>
            <a:lvl1pPr algn="l">
              <a:defRPr sz="600">
                <a:solidFill>
                  <a:srgbClr val="4F5156"/>
                </a:solidFill>
                <a:latin typeface="Arial"/>
                <a:cs typeface="Arial"/>
              </a:defRPr>
            </a:lvl1pPr>
          </a:lstStyle>
          <a:p>
            <a:r>
              <a:rPr lang="en-US" dirty="0"/>
              <a:t>Confidential Property of Schneider Electric  </a:t>
            </a:r>
          </a:p>
        </p:txBody>
      </p:sp>
      <p:sp>
        <p:nvSpPr>
          <p:cNvPr id="21" name="Espace réservé du texte 20"/>
          <p:cNvSpPr>
            <a:spLocks noGrp="1"/>
          </p:cNvSpPr>
          <p:nvPr>
            <p:ph type="body" sz="quarter" idx="15" hasCustomPrompt="1"/>
          </p:nvPr>
        </p:nvSpPr>
        <p:spPr>
          <a:xfrm>
            <a:off x="0" y="3573629"/>
            <a:ext cx="9144000" cy="761890"/>
          </a:xfrm>
          <a:prstGeom prst="rect">
            <a:avLst/>
          </a:prstGeom>
          <a:solidFill>
            <a:schemeClr val="tx2">
              <a:alpha val="80000"/>
            </a:schemeClr>
          </a:solidFill>
        </p:spPr>
        <p:txBody>
          <a:bodyPr lIns="91437" tIns="45718" rIns="91437" bIns="45718"/>
          <a:lstStyle>
            <a:lvl1pPr marL="178299" indent="-2362">
              <a:buNone/>
              <a:defRPr sz="120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err="1"/>
              <a:t>Presented</a:t>
            </a:r>
            <a:r>
              <a:rPr lang="fr-FR" dirty="0"/>
              <a:t> by: </a:t>
            </a:r>
          </a:p>
          <a:p>
            <a:pPr lvl="0"/>
            <a:r>
              <a:rPr lang="fr-FR" dirty="0"/>
              <a:t>Date: </a:t>
            </a:r>
          </a:p>
          <a:p>
            <a:pPr lvl="0"/>
            <a:endParaRPr lang="fr-FR" dirty="0"/>
          </a:p>
          <a:p>
            <a:pPr lvl="0"/>
            <a:endParaRPr lang="fr-FR" dirty="0"/>
          </a:p>
          <a:p>
            <a:pPr lvl="0"/>
            <a:endParaRPr lang="fr-FR" dirty="0"/>
          </a:p>
          <a:p>
            <a:pPr lvl="0"/>
            <a:endParaRPr lang="fr-FR" dirty="0"/>
          </a:p>
          <a:p>
            <a:pPr lvl="0"/>
            <a:endParaRPr lang="fr-FR" dirty="0"/>
          </a:p>
        </p:txBody>
      </p:sp>
      <p:sp>
        <p:nvSpPr>
          <p:cNvPr id="13" name="Rectangle 12"/>
          <p:cNvSpPr/>
          <p:nvPr userDrawn="1"/>
        </p:nvSpPr>
        <p:spPr>
          <a:xfrm>
            <a:off x="0" y="4261502"/>
            <a:ext cx="9144000" cy="20196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91437" tIns="45718" rIns="91437" bIns="45718" rtlCol="0" anchor="ctr"/>
          <a:lstStyle/>
          <a:p>
            <a:pPr algn="ctr"/>
            <a:endParaRPr lang="en-US" dirty="0"/>
          </a:p>
        </p:txBody>
      </p:sp>
    </p:spTree>
    <p:extLst>
      <p:ext uri="{BB962C8B-B14F-4D97-AF65-F5344CB8AC3E}">
        <p14:creationId xmlns:p14="http://schemas.microsoft.com/office/powerpoint/2010/main" val="34019494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allout w Image Light">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252413" y="1713559"/>
            <a:ext cx="8647112" cy="1231106"/>
          </a:xfrm>
          <a:prstGeom prst="rect">
            <a:avLst/>
          </a:prstGeom>
        </p:spPr>
        <p:txBody>
          <a:bodyPr lIns="0" tIns="0" rIns="0" bIns="0" anchor="t">
            <a:noAutofit/>
          </a:bodyPr>
          <a:lstStyle>
            <a:lvl1pPr marL="0" indent="0" algn="ctr">
              <a:buFont typeface="Arial"/>
              <a:buNone/>
              <a:defRPr sz="4000">
                <a:solidFill>
                  <a:schemeClr val="accent1"/>
                </a:solidFill>
              </a:defRPr>
            </a:lvl1pPr>
          </a:lstStyle>
          <a:p>
            <a:r>
              <a:rPr lang="en-US" dirty="0"/>
              <a:t>CLICK TO EDIT QUOTE OR CALLOUT</a:t>
            </a:r>
          </a:p>
        </p:txBody>
      </p:sp>
      <p:sp>
        <p:nvSpPr>
          <p:cNvPr id="5" name="Subtitle 2"/>
          <p:cNvSpPr>
            <a:spLocks noGrp="1"/>
          </p:cNvSpPr>
          <p:nvPr>
            <p:ph type="subTitle" idx="1" hasCustomPrompt="1"/>
          </p:nvPr>
        </p:nvSpPr>
        <p:spPr>
          <a:xfrm>
            <a:off x="252413" y="2955454"/>
            <a:ext cx="8647111" cy="307777"/>
          </a:xfrm>
          <a:prstGeom prst="rect">
            <a:avLst/>
          </a:prstGeom>
        </p:spPr>
        <p:txBody>
          <a:bodyPr lIns="0" tIns="0" rIns="0" bIns="0">
            <a:noAutofit/>
          </a:bodyPr>
          <a:lstStyle>
            <a:lvl1pPr marL="0" indent="0" algn="ctr">
              <a:buNone/>
              <a:defRPr sz="200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Optional Subtitle</a:t>
            </a:r>
          </a:p>
        </p:txBody>
      </p:sp>
      <p:sp>
        <p:nvSpPr>
          <p:cNvPr id="10"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4"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Confidential Property of Schneider Electric |</a:t>
            </a:r>
          </a:p>
        </p:txBody>
      </p:sp>
      <p:pic>
        <p:nvPicPr>
          <p:cNvPr id="8" name="Picture 7" descr="schneider_LIO_Life-Green_RGB.png"/>
          <p:cNvPicPr>
            <a:picLocks noChangeAspect="1"/>
          </p:cNvPicPr>
          <p:nvPr userDrawn="1"/>
        </p:nvPicPr>
        <p:blipFill>
          <a:blip r:embed="rId2" cstate="print"/>
          <a:stretch>
            <a:fillRect/>
          </a:stretch>
        </p:blipFill>
        <p:spPr>
          <a:xfrm>
            <a:off x="7067034" y="4494996"/>
            <a:ext cx="2041798" cy="562953"/>
          </a:xfrm>
          <a:prstGeom prst="rect">
            <a:avLst/>
          </a:prstGeom>
        </p:spPr>
      </p:pic>
      <p:sp>
        <p:nvSpPr>
          <p:cNvPr id="3" name="Picture Placeholder 5"/>
          <p:cNvSpPr>
            <a:spLocks noGrp="1"/>
          </p:cNvSpPr>
          <p:nvPr>
            <p:ph type="pic" sz="quarter" idx="10" hasCustomPrompt="1"/>
          </p:nvPr>
        </p:nvSpPr>
        <p:spPr>
          <a:xfrm>
            <a:off x="0" y="0"/>
            <a:ext cx="9144000" cy="5143500"/>
          </a:xfrm>
          <a:prstGeom prst="rect">
            <a:avLst/>
          </a:prstGeom>
          <a:solidFill>
            <a:srgbClr val="8E8F93">
              <a:alpha val="20000"/>
            </a:srgbClr>
          </a:solidFill>
        </p:spPr>
        <p:txBody>
          <a:bodyPr/>
          <a:lstStyle>
            <a:lvl1pPr marL="0" indent="0">
              <a:buNone/>
              <a:defRPr sz="1400" b="1">
                <a:solidFill>
                  <a:srgbClr val="00B0F0"/>
                </a:solidFill>
              </a:defRPr>
            </a:lvl1pPr>
          </a:lstStyle>
          <a:p>
            <a:r>
              <a:rPr lang="en-US" dirty="0"/>
              <a:t>Drag your image here (drop on the picture icon) and remember to send this box to the “back” so that the green dividing line is visually on top of the image.</a:t>
            </a:r>
          </a:p>
        </p:txBody>
      </p:sp>
    </p:spTree>
    <p:extLst>
      <p:ext uri="{BB962C8B-B14F-4D97-AF65-F5344CB8AC3E}">
        <p14:creationId xmlns:p14="http://schemas.microsoft.com/office/powerpoint/2010/main" val="294746813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Standard Layout">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5"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Confidential Property of Schneider Electric |</a:t>
            </a:r>
          </a:p>
        </p:txBody>
      </p:sp>
      <p:sp>
        <p:nvSpPr>
          <p:cNvPr id="8" name="Content Placeholder 2"/>
          <p:cNvSpPr>
            <a:spLocks noGrp="1"/>
          </p:cNvSpPr>
          <p:nvPr>
            <p:ph sz="quarter" idx="31"/>
          </p:nvPr>
        </p:nvSpPr>
        <p:spPr>
          <a:xfrm>
            <a:off x="258057" y="1203325"/>
            <a:ext cx="8679570" cy="3176589"/>
          </a:xfrm>
        </p:spPr>
        <p:txBody>
          <a:bodyPr wrap="square">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32"/>
          </p:nvPr>
        </p:nvSpPr>
        <p:spPr>
          <a:xfrm>
            <a:off x="258057" y="230187"/>
            <a:ext cx="8647112" cy="369332"/>
          </a:xfrm>
        </p:spPr>
        <p:txBody>
          <a:bodyPr/>
          <a:lstStyle>
            <a:lvl1pPr marL="0" indent="0">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4" name="Text Placeholder 13"/>
          <p:cNvSpPr>
            <a:spLocks noGrp="1"/>
          </p:cNvSpPr>
          <p:nvPr>
            <p:ph type="body" sz="quarter" idx="33"/>
          </p:nvPr>
        </p:nvSpPr>
        <p:spPr>
          <a:xfrm>
            <a:off x="258057" y="683366"/>
            <a:ext cx="8647112" cy="253916"/>
          </a:xfrm>
        </p:spPr>
        <p:txBody>
          <a:bodyPr/>
          <a:lstStyle>
            <a:lvl1pPr marL="0" indent="0">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dirty="0"/>
              <a:t>Click to edit Master text styles</a:t>
            </a:r>
          </a:p>
        </p:txBody>
      </p:sp>
    </p:spTree>
    <p:extLst>
      <p:ext uri="{BB962C8B-B14F-4D97-AF65-F5344CB8AC3E}">
        <p14:creationId xmlns:p14="http://schemas.microsoft.com/office/powerpoint/2010/main" val="112493806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One-column">
    <p:spTree>
      <p:nvGrpSpPr>
        <p:cNvPr id="1" name=""/>
        <p:cNvGrpSpPr/>
        <p:nvPr/>
      </p:nvGrpSpPr>
      <p:grpSpPr>
        <a:xfrm>
          <a:off x="0" y="0"/>
          <a:ext cx="0" cy="0"/>
          <a:chOff x="0" y="0"/>
          <a:chExt cx="0" cy="0"/>
        </a:xfrm>
      </p:grpSpPr>
      <p:sp>
        <p:nvSpPr>
          <p:cNvPr id="20" name="Text Placeholder 11"/>
          <p:cNvSpPr>
            <a:spLocks noGrp="1"/>
          </p:cNvSpPr>
          <p:nvPr>
            <p:ph type="body" sz="quarter" idx="13" hasCustomPrompt="1"/>
          </p:nvPr>
        </p:nvSpPr>
        <p:spPr>
          <a:xfrm>
            <a:off x="258057" y="4066302"/>
            <a:ext cx="5580061" cy="123111"/>
          </a:xfrm>
          <a:prstGeom prst="rect">
            <a:avLst/>
          </a:prstGeom>
        </p:spPr>
        <p:txBody>
          <a:bodyPr lIns="0" tIns="0" rIns="0" bIns="0" anchor="b" anchorCtr="0">
            <a:spAutoFit/>
          </a:bodyPr>
          <a:lstStyle>
            <a:lvl1pPr marL="15874" indent="0">
              <a:buNone/>
              <a:defRPr sz="800" baseline="0">
                <a:solidFill>
                  <a:srgbClr val="8E8F93"/>
                </a:solidFill>
              </a:defRPr>
            </a:lvl1pPr>
          </a:lstStyle>
          <a:p>
            <a:pPr lvl="0"/>
            <a:r>
              <a:rPr lang="en-US" dirty="0"/>
              <a:t>Optional description / context goes here</a:t>
            </a:r>
          </a:p>
        </p:txBody>
      </p:sp>
      <p:sp>
        <p:nvSpPr>
          <p:cNvPr id="4" name="Content Placeholder 3"/>
          <p:cNvSpPr>
            <a:spLocks noGrp="1"/>
          </p:cNvSpPr>
          <p:nvPr>
            <p:ph sz="quarter" idx="17"/>
          </p:nvPr>
        </p:nvSpPr>
        <p:spPr>
          <a:xfrm>
            <a:off x="258057" y="1203326"/>
            <a:ext cx="5580062" cy="2717033"/>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0"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Confidential Property of Schneider Electric |</a:t>
            </a:r>
          </a:p>
        </p:txBody>
      </p:sp>
      <p:sp>
        <p:nvSpPr>
          <p:cNvPr id="8" name="Text Placeholder 11"/>
          <p:cNvSpPr>
            <a:spLocks noGrp="1"/>
          </p:cNvSpPr>
          <p:nvPr>
            <p:ph type="body" sz="quarter" idx="32"/>
          </p:nvPr>
        </p:nvSpPr>
        <p:spPr>
          <a:xfrm>
            <a:off x="258057" y="230187"/>
            <a:ext cx="8647112" cy="369332"/>
          </a:xfrm>
        </p:spPr>
        <p:txBody>
          <a:bodyPr/>
          <a:lstStyle>
            <a:lvl1pPr marL="0" indent="0">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1" name="Text Placeholder 13"/>
          <p:cNvSpPr>
            <a:spLocks noGrp="1"/>
          </p:cNvSpPr>
          <p:nvPr>
            <p:ph type="body" sz="quarter" idx="33"/>
          </p:nvPr>
        </p:nvSpPr>
        <p:spPr>
          <a:xfrm>
            <a:off x="258057" y="683366"/>
            <a:ext cx="8647112" cy="253916"/>
          </a:xfrm>
        </p:spPr>
        <p:txBody>
          <a:bodyPr/>
          <a:lstStyle>
            <a:lvl1pPr marL="0" indent="0">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dirty="0"/>
              <a:t>Click to edit Master text styles</a:t>
            </a:r>
          </a:p>
        </p:txBody>
      </p:sp>
    </p:spTree>
    <p:extLst>
      <p:ext uri="{BB962C8B-B14F-4D97-AF65-F5344CB8AC3E}">
        <p14:creationId xmlns:p14="http://schemas.microsoft.com/office/powerpoint/2010/main" val="124878175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One-column stacked">
    <p:spTree>
      <p:nvGrpSpPr>
        <p:cNvPr id="1" name=""/>
        <p:cNvGrpSpPr/>
        <p:nvPr/>
      </p:nvGrpSpPr>
      <p:grpSpPr>
        <a:xfrm>
          <a:off x="0" y="0"/>
          <a:ext cx="0" cy="0"/>
          <a:chOff x="0" y="0"/>
          <a:chExt cx="0" cy="0"/>
        </a:xfrm>
      </p:grpSpPr>
      <p:sp>
        <p:nvSpPr>
          <p:cNvPr id="11" name="Content Placeholder 5"/>
          <p:cNvSpPr>
            <a:spLocks noGrp="1"/>
          </p:cNvSpPr>
          <p:nvPr>
            <p:ph sz="quarter" idx="34"/>
          </p:nvPr>
        </p:nvSpPr>
        <p:spPr>
          <a:xfrm>
            <a:off x="258057" y="3037460"/>
            <a:ext cx="5574419" cy="1471478"/>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Text Placeholder 11"/>
          <p:cNvSpPr>
            <a:spLocks noGrp="1"/>
          </p:cNvSpPr>
          <p:nvPr>
            <p:ph type="body" sz="quarter" idx="16" hasCustomPrompt="1"/>
          </p:nvPr>
        </p:nvSpPr>
        <p:spPr>
          <a:xfrm>
            <a:off x="258057" y="2674811"/>
            <a:ext cx="5574419"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18" name="Text Placeholder 11"/>
          <p:cNvSpPr>
            <a:spLocks noGrp="1"/>
          </p:cNvSpPr>
          <p:nvPr>
            <p:ph type="body" sz="quarter" idx="20" hasCustomPrompt="1"/>
          </p:nvPr>
        </p:nvSpPr>
        <p:spPr>
          <a:xfrm>
            <a:off x="258057" y="4569743"/>
            <a:ext cx="5574419"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6" name="Content Placeholder 5"/>
          <p:cNvSpPr>
            <a:spLocks noGrp="1"/>
          </p:cNvSpPr>
          <p:nvPr>
            <p:ph sz="quarter" idx="23"/>
          </p:nvPr>
        </p:nvSpPr>
        <p:spPr>
          <a:xfrm>
            <a:off x="258057" y="1213547"/>
            <a:ext cx="5574419" cy="1370903"/>
          </a:xfrm>
        </p:spPr>
        <p:txBody>
          <a:bodyPr>
            <a:noAutofit/>
          </a:bodyPr>
          <a:lstStyle>
            <a:lvl5pPr>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3"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Confidential Property of Schneider Electric |</a:t>
            </a:r>
          </a:p>
        </p:txBody>
      </p:sp>
      <p:sp>
        <p:nvSpPr>
          <p:cNvPr id="14" name="Text Placeholder 11"/>
          <p:cNvSpPr>
            <a:spLocks noGrp="1"/>
          </p:cNvSpPr>
          <p:nvPr>
            <p:ph type="body" sz="quarter" idx="32"/>
          </p:nvPr>
        </p:nvSpPr>
        <p:spPr>
          <a:xfrm>
            <a:off x="258057" y="230187"/>
            <a:ext cx="8647112" cy="369332"/>
          </a:xfrm>
        </p:spPr>
        <p:txBody>
          <a:bodyPr>
            <a:noAutofit/>
          </a:bodyPr>
          <a:lstStyle>
            <a:lvl1pPr marL="0" indent="0">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5" name="Text Placeholder 13"/>
          <p:cNvSpPr>
            <a:spLocks noGrp="1"/>
          </p:cNvSpPr>
          <p:nvPr>
            <p:ph type="body" sz="quarter" idx="33"/>
          </p:nvPr>
        </p:nvSpPr>
        <p:spPr>
          <a:xfrm>
            <a:off x="258057" y="683366"/>
            <a:ext cx="8647112" cy="253916"/>
          </a:xfrm>
        </p:spPr>
        <p:txBody>
          <a:bodyPr>
            <a:noAutofit/>
          </a:bodyPr>
          <a:lstStyle>
            <a:lvl1pPr marL="0" indent="0">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dirty="0"/>
              <a:t>Click to edit Master text styles</a:t>
            </a:r>
          </a:p>
        </p:txBody>
      </p:sp>
    </p:spTree>
    <p:extLst>
      <p:ext uri="{BB962C8B-B14F-4D97-AF65-F5344CB8AC3E}">
        <p14:creationId xmlns:p14="http://schemas.microsoft.com/office/powerpoint/2010/main" val="173905336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wo-column">
    <p:spTree>
      <p:nvGrpSpPr>
        <p:cNvPr id="1" name=""/>
        <p:cNvGrpSpPr/>
        <p:nvPr/>
      </p:nvGrpSpPr>
      <p:grpSpPr>
        <a:xfrm>
          <a:off x="0" y="0"/>
          <a:ext cx="0" cy="0"/>
          <a:chOff x="0" y="0"/>
          <a:chExt cx="0" cy="0"/>
        </a:xfrm>
      </p:grpSpPr>
      <p:sp>
        <p:nvSpPr>
          <p:cNvPr id="14" name="Content Placeholder 2"/>
          <p:cNvSpPr>
            <a:spLocks noGrp="1"/>
          </p:cNvSpPr>
          <p:nvPr>
            <p:ph sz="quarter" idx="24"/>
          </p:nvPr>
        </p:nvSpPr>
        <p:spPr>
          <a:xfrm>
            <a:off x="4764969" y="1203325"/>
            <a:ext cx="4172656" cy="2711063"/>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Text Placeholder 11"/>
          <p:cNvSpPr>
            <a:spLocks noGrp="1"/>
          </p:cNvSpPr>
          <p:nvPr>
            <p:ph type="body" sz="quarter" idx="13" hasCustomPrompt="1"/>
          </p:nvPr>
        </p:nvSpPr>
        <p:spPr>
          <a:xfrm>
            <a:off x="4791076" y="4066302"/>
            <a:ext cx="4100514"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28" name="Text Placeholder 11"/>
          <p:cNvSpPr>
            <a:spLocks noGrp="1"/>
          </p:cNvSpPr>
          <p:nvPr>
            <p:ph type="body" sz="quarter" idx="15" hasCustomPrompt="1"/>
          </p:nvPr>
        </p:nvSpPr>
        <p:spPr>
          <a:xfrm>
            <a:off x="258057" y="4066302"/>
            <a:ext cx="4178298"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3" name="Content Placeholder 2"/>
          <p:cNvSpPr>
            <a:spLocks noGrp="1"/>
          </p:cNvSpPr>
          <p:nvPr>
            <p:ph sz="quarter" idx="22"/>
          </p:nvPr>
        </p:nvSpPr>
        <p:spPr>
          <a:xfrm>
            <a:off x="258057" y="1209296"/>
            <a:ext cx="4172656" cy="2711063"/>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1"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Confidential Property of Schneider Electric |</a:t>
            </a:r>
          </a:p>
        </p:txBody>
      </p:sp>
      <p:sp>
        <p:nvSpPr>
          <p:cNvPr id="13" name="Text Placeholder 11"/>
          <p:cNvSpPr>
            <a:spLocks noGrp="1"/>
          </p:cNvSpPr>
          <p:nvPr>
            <p:ph type="body" sz="quarter" idx="32"/>
          </p:nvPr>
        </p:nvSpPr>
        <p:spPr>
          <a:xfrm>
            <a:off x="258057" y="230187"/>
            <a:ext cx="8647112" cy="369332"/>
          </a:xfrm>
        </p:spPr>
        <p:txBody>
          <a:bodyPr>
            <a:noAutofit/>
          </a:bodyPr>
          <a:lstStyle>
            <a:lvl1pPr marL="0" indent="0">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5" name="Text Placeholder 13"/>
          <p:cNvSpPr>
            <a:spLocks noGrp="1"/>
          </p:cNvSpPr>
          <p:nvPr>
            <p:ph type="body" sz="quarter" idx="33"/>
          </p:nvPr>
        </p:nvSpPr>
        <p:spPr>
          <a:xfrm>
            <a:off x="258057" y="683366"/>
            <a:ext cx="8647112" cy="253916"/>
          </a:xfrm>
        </p:spPr>
        <p:txBody>
          <a:bodyPr>
            <a:noAutofit/>
          </a:bodyPr>
          <a:lstStyle>
            <a:lvl1pPr marL="0" indent="0">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dirty="0"/>
              <a:t>Click to edit Master text styles</a:t>
            </a:r>
          </a:p>
        </p:txBody>
      </p:sp>
    </p:spTree>
    <p:extLst>
      <p:ext uri="{BB962C8B-B14F-4D97-AF65-F5344CB8AC3E}">
        <p14:creationId xmlns:p14="http://schemas.microsoft.com/office/powerpoint/2010/main" val="20791104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wo-column comparison">
    <p:spTree>
      <p:nvGrpSpPr>
        <p:cNvPr id="1" name=""/>
        <p:cNvGrpSpPr/>
        <p:nvPr/>
      </p:nvGrpSpPr>
      <p:grpSpPr>
        <a:xfrm>
          <a:off x="0" y="0"/>
          <a:ext cx="0" cy="0"/>
          <a:chOff x="0" y="0"/>
          <a:chExt cx="0" cy="0"/>
        </a:xfrm>
      </p:grpSpPr>
      <p:sp>
        <p:nvSpPr>
          <p:cNvPr id="16" name="Content Placeholder 2"/>
          <p:cNvSpPr>
            <a:spLocks noGrp="1"/>
          </p:cNvSpPr>
          <p:nvPr>
            <p:ph sz="quarter" idx="22"/>
          </p:nvPr>
        </p:nvSpPr>
        <p:spPr>
          <a:xfrm>
            <a:off x="4764969" y="1203326"/>
            <a:ext cx="4172656" cy="2738053"/>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11"/>
          <p:cNvSpPr>
            <a:spLocks noGrp="1"/>
          </p:cNvSpPr>
          <p:nvPr>
            <p:ph type="body" sz="quarter" idx="13" hasCustomPrompt="1"/>
          </p:nvPr>
        </p:nvSpPr>
        <p:spPr>
          <a:xfrm>
            <a:off x="4791076" y="4066302"/>
            <a:ext cx="4100514"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12" name="Text Placeholder 11"/>
          <p:cNvSpPr>
            <a:spLocks noGrp="1"/>
          </p:cNvSpPr>
          <p:nvPr>
            <p:ph type="body" sz="quarter" idx="15" hasCustomPrompt="1"/>
          </p:nvPr>
        </p:nvSpPr>
        <p:spPr>
          <a:xfrm>
            <a:off x="258057" y="4066302"/>
            <a:ext cx="4178299"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cxnSp>
        <p:nvCxnSpPr>
          <p:cNvPr id="13" name="Straight Connector 12"/>
          <p:cNvCxnSpPr/>
          <p:nvPr userDrawn="1"/>
        </p:nvCxnSpPr>
        <p:spPr>
          <a:xfrm>
            <a:off x="4549718" y="1203325"/>
            <a:ext cx="0" cy="2986088"/>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5" name="Content Placeholder 4"/>
          <p:cNvSpPr>
            <a:spLocks noGrp="1"/>
          </p:cNvSpPr>
          <p:nvPr>
            <p:ph sz="quarter" idx="20"/>
          </p:nvPr>
        </p:nvSpPr>
        <p:spPr>
          <a:xfrm>
            <a:off x="258057" y="1203327"/>
            <a:ext cx="4178299" cy="2738053"/>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5"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Confidential Property of Schneider Electric |</a:t>
            </a:r>
          </a:p>
        </p:txBody>
      </p:sp>
      <p:sp>
        <p:nvSpPr>
          <p:cNvPr id="17" name="Text Placeholder 11"/>
          <p:cNvSpPr>
            <a:spLocks noGrp="1"/>
          </p:cNvSpPr>
          <p:nvPr>
            <p:ph type="body" sz="quarter" idx="32"/>
          </p:nvPr>
        </p:nvSpPr>
        <p:spPr>
          <a:xfrm>
            <a:off x="258057" y="230187"/>
            <a:ext cx="8647112" cy="369332"/>
          </a:xfrm>
        </p:spPr>
        <p:txBody>
          <a:bodyPr>
            <a:noAutofit/>
          </a:bodyPr>
          <a:lstStyle>
            <a:lvl1pPr marL="0" indent="0">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8" name="Text Placeholder 13"/>
          <p:cNvSpPr>
            <a:spLocks noGrp="1"/>
          </p:cNvSpPr>
          <p:nvPr>
            <p:ph type="body" sz="quarter" idx="33"/>
          </p:nvPr>
        </p:nvSpPr>
        <p:spPr>
          <a:xfrm>
            <a:off x="258057" y="683366"/>
            <a:ext cx="8647112" cy="253916"/>
          </a:xfrm>
        </p:spPr>
        <p:txBody>
          <a:bodyPr>
            <a:noAutofit/>
          </a:bodyPr>
          <a:lstStyle>
            <a:lvl1pPr marL="0" indent="0">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dirty="0"/>
              <a:t>Click to edit Master text styles</a:t>
            </a:r>
          </a:p>
        </p:txBody>
      </p:sp>
    </p:spTree>
    <p:extLst>
      <p:ext uri="{BB962C8B-B14F-4D97-AF65-F5344CB8AC3E}">
        <p14:creationId xmlns:p14="http://schemas.microsoft.com/office/powerpoint/2010/main" val="425442134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wo-column stacked">
    <p:spTree>
      <p:nvGrpSpPr>
        <p:cNvPr id="1" name=""/>
        <p:cNvGrpSpPr/>
        <p:nvPr/>
      </p:nvGrpSpPr>
      <p:grpSpPr>
        <a:xfrm>
          <a:off x="0" y="0"/>
          <a:ext cx="0" cy="0"/>
          <a:chOff x="0" y="0"/>
          <a:chExt cx="0" cy="0"/>
        </a:xfrm>
      </p:grpSpPr>
      <p:sp>
        <p:nvSpPr>
          <p:cNvPr id="6" name="Text Placeholder 11"/>
          <p:cNvSpPr>
            <a:spLocks noGrp="1"/>
          </p:cNvSpPr>
          <p:nvPr>
            <p:ph type="body" sz="quarter" idx="18" hasCustomPrompt="1"/>
          </p:nvPr>
        </p:nvSpPr>
        <p:spPr>
          <a:xfrm>
            <a:off x="258057" y="2698483"/>
            <a:ext cx="8633531" cy="123111"/>
          </a:xfrm>
          <a:prstGeom prst="rect">
            <a:avLst/>
          </a:prstGeom>
        </p:spPr>
        <p:txBody>
          <a:bodyPr lIns="0" tIns="0" rIns="0" bIns="0" anchor="b" anchorCtr="0">
            <a:spAutoFit/>
          </a:bodyPr>
          <a:lstStyle>
            <a:lvl1pPr marL="15874" indent="0">
              <a:buNone/>
              <a:defRPr sz="800" baseline="0">
                <a:solidFill>
                  <a:srgbClr val="8E8F93"/>
                </a:solidFill>
              </a:defRPr>
            </a:lvl1pPr>
          </a:lstStyle>
          <a:p>
            <a:pPr lvl="0"/>
            <a:r>
              <a:rPr lang="en-US" dirty="0"/>
              <a:t>Optional description / context goes here</a:t>
            </a:r>
          </a:p>
        </p:txBody>
      </p:sp>
      <p:sp>
        <p:nvSpPr>
          <p:cNvPr id="11" name="Text Placeholder 11"/>
          <p:cNvSpPr>
            <a:spLocks noGrp="1"/>
          </p:cNvSpPr>
          <p:nvPr>
            <p:ph type="body" sz="quarter" idx="13" hasCustomPrompt="1"/>
          </p:nvPr>
        </p:nvSpPr>
        <p:spPr>
          <a:xfrm>
            <a:off x="4791076" y="4413143"/>
            <a:ext cx="4100514"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15" name="Text Placeholder 11"/>
          <p:cNvSpPr>
            <a:spLocks noGrp="1"/>
          </p:cNvSpPr>
          <p:nvPr>
            <p:ph type="body" sz="quarter" idx="16" hasCustomPrompt="1"/>
          </p:nvPr>
        </p:nvSpPr>
        <p:spPr>
          <a:xfrm>
            <a:off x="258057" y="4413143"/>
            <a:ext cx="4094871"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5" name="Content Placeholder 4"/>
          <p:cNvSpPr>
            <a:spLocks noGrp="1"/>
          </p:cNvSpPr>
          <p:nvPr>
            <p:ph sz="quarter" idx="24"/>
          </p:nvPr>
        </p:nvSpPr>
        <p:spPr>
          <a:xfrm>
            <a:off x="258057" y="1198258"/>
            <a:ext cx="8644953" cy="1386193"/>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Content Placeholder 11"/>
          <p:cNvSpPr>
            <a:spLocks noGrp="1"/>
          </p:cNvSpPr>
          <p:nvPr>
            <p:ph sz="quarter" idx="25"/>
          </p:nvPr>
        </p:nvSpPr>
        <p:spPr>
          <a:xfrm>
            <a:off x="258057" y="2907433"/>
            <a:ext cx="4094871" cy="147248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4" name="Content Placeholder 13"/>
          <p:cNvSpPr>
            <a:spLocks noGrp="1"/>
          </p:cNvSpPr>
          <p:nvPr>
            <p:ph sz="quarter" idx="26"/>
          </p:nvPr>
        </p:nvSpPr>
        <p:spPr>
          <a:xfrm>
            <a:off x="4791076" y="2907433"/>
            <a:ext cx="4100514" cy="147248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3"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6"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Confidential Property of Schneider Electric |</a:t>
            </a:r>
          </a:p>
        </p:txBody>
      </p:sp>
      <p:sp>
        <p:nvSpPr>
          <p:cNvPr id="17" name="Text Placeholder 11"/>
          <p:cNvSpPr>
            <a:spLocks noGrp="1"/>
          </p:cNvSpPr>
          <p:nvPr>
            <p:ph type="body" sz="quarter" idx="32"/>
          </p:nvPr>
        </p:nvSpPr>
        <p:spPr>
          <a:xfrm>
            <a:off x="258057" y="230187"/>
            <a:ext cx="8647112" cy="369332"/>
          </a:xfrm>
        </p:spPr>
        <p:txBody>
          <a:bodyPr>
            <a:noAutofit/>
          </a:bodyPr>
          <a:lstStyle>
            <a:lvl1pPr marL="0" indent="0">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8" name="Text Placeholder 13"/>
          <p:cNvSpPr>
            <a:spLocks noGrp="1"/>
          </p:cNvSpPr>
          <p:nvPr>
            <p:ph type="body" sz="quarter" idx="33"/>
          </p:nvPr>
        </p:nvSpPr>
        <p:spPr>
          <a:xfrm>
            <a:off x="258057" y="683366"/>
            <a:ext cx="8647112" cy="253916"/>
          </a:xfrm>
        </p:spPr>
        <p:txBody>
          <a:bodyPr>
            <a:noAutofit/>
          </a:bodyPr>
          <a:lstStyle>
            <a:lvl1pPr marL="0" indent="0">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dirty="0"/>
              <a:t>Click to edit Master text styles</a:t>
            </a:r>
          </a:p>
        </p:txBody>
      </p:sp>
    </p:spTree>
    <p:extLst>
      <p:ext uri="{BB962C8B-B14F-4D97-AF65-F5344CB8AC3E}">
        <p14:creationId xmlns:p14="http://schemas.microsoft.com/office/powerpoint/2010/main" val="300810274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9" name="Text Placeholder 11"/>
          <p:cNvSpPr>
            <a:spLocks noGrp="1"/>
          </p:cNvSpPr>
          <p:nvPr>
            <p:ph type="body" sz="quarter" idx="13" hasCustomPrompt="1"/>
          </p:nvPr>
        </p:nvSpPr>
        <p:spPr>
          <a:xfrm>
            <a:off x="258057" y="4066302"/>
            <a:ext cx="2678893"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26" name="Text Placeholder 11"/>
          <p:cNvSpPr>
            <a:spLocks noGrp="1"/>
          </p:cNvSpPr>
          <p:nvPr>
            <p:ph type="body" sz="quarter" idx="21" hasCustomPrompt="1"/>
          </p:nvPr>
        </p:nvSpPr>
        <p:spPr>
          <a:xfrm>
            <a:off x="6192839" y="4066302"/>
            <a:ext cx="2744787"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29" name="Text Placeholder 11"/>
          <p:cNvSpPr>
            <a:spLocks noGrp="1"/>
          </p:cNvSpPr>
          <p:nvPr>
            <p:ph type="body" sz="quarter" idx="24" hasCustomPrompt="1"/>
          </p:nvPr>
        </p:nvSpPr>
        <p:spPr>
          <a:xfrm>
            <a:off x="3232555" y="4066302"/>
            <a:ext cx="2717870"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3" name="Content Placeholder 2"/>
          <p:cNvSpPr>
            <a:spLocks noGrp="1"/>
          </p:cNvSpPr>
          <p:nvPr>
            <p:ph sz="quarter" idx="32"/>
          </p:nvPr>
        </p:nvSpPr>
        <p:spPr>
          <a:xfrm>
            <a:off x="258057" y="1192753"/>
            <a:ext cx="2698748" cy="2666729"/>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33"/>
          </p:nvPr>
        </p:nvSpPr>
        <p:spPr>
          <a:xfrm>
            <a:off x="3232555" y="1192753"/>
            <a:ext cx="2717870" cy="2669564"/>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34"/>
          </p:nvPr>
        </p:nvSpPr>
        <p:spPr>
          <a:xfrm>
            <a:off x="6192839" y="1192753"/>
            <a:ext cx="2744787" cy="2669564"/>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4"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Confidential Property of Schneider Electric |</a:t>
            </a:r>
          </a:p>
        </p:txBody>
      </p:sp>
      <p:sp>
        <p:nvSpPr>
          <p:cNvPr id="13" name="Text Placeholder 11"/>
          <p:cNvSpPr>
            <a:spLocks noGrp="1"/>
          </p:cNvSpPr>
          <p:nvPr>
            <p:ph type="body" sz="quarter" idx="35"/>
          </p:nvPr>
        </p:nvSpPr>
        <p:spPr>
          <a:xfrm>
            <a:off x="258057" y="230187"/>
            <a:ext cx="8685212" cy="369332"/>
          </a:xfrm>
        </p:spPr>
        <p:txBody>
          <a:bodyPr>
            <a:noAutofit/>
          </a:bodyPr>
          <a:lstStyle>
            <a:lvl1pPr marL="0" indent="0">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5" name="Text Placeholder 13"/>
          <p:cNvSpPr>
            <a:spLocks noGrp="1"/>
          </p:cNvSpPr>
          <p:nvPr>
            <p:ph type="body" sz="quarter" idx="36"/>
          </p:nvPr>
        </p:nvSpPr>
        <p:spPr>
          <a:xfrm>
            <a:off x="258057" y="683366"/>
            <a:ext cx="8685212" cy="253916"/>
          </a:xfrm>
        </p:spPr>
        <p:txBody>
          <a:bodyPr>
            <a:noAutofit/>
          </a:bodyPr>
          <a:lstStyle>
            <a:lvl1pPr marL="0" indent="0">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dirty="0"/>
              <a:t>Click to edit Master text styles</a:t>
            </a:r>
          </a:p>
        </p:txBody>
      </p:sp>
    </p:spTree>
    <p:extLst>
      <p:ext uri="{BB962C8B-B14F-4D97-AF65-F5344CB8AC3E}">
        <p14:creationId xmlns:p14="http://schemas.microsoft.com/office/powerpoint/2010/main" val="346852933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hree-column comparison">
    <p:spTree>
      <p:nvGrpSpPr>
        <p:cNvPr id="1" name=""/>
        <p:cNvGrpSpPr/>
        <p:nvPr/>
      </p:nvGrpSpPr>
      <p:grpSpPr>
        <a:xfrm>
          <a:off x="0" y="0"/>
          <a:ext cx="0" cy="0"/>
          <a:chOff x="0" y="0"/>
          <a:chExt cx="0" cy="0"/>
        </a:xfrm>
      </p:grpSpPr>
      <p:sp>
        <p:nvSpPr>
          <p:cNvPr id="9" name="Text Placeholder 11"/>
          <p:cNvSpPr>
            <a:spLocks noGrp="1"/>
          </p:cNvSpPr>
          <p:nvPr>
            <p:ph type="body" sz="quarter" idx="13" hasCustomPrompt="1"/>
          </p:nvPr>
        </p:nvSpPr>
        <p:spPr>
          <a:xfrm>
            <a:off x="258057" y="4066302"/>
            <a:ext cx="2678893"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26" name="Text Placeholder 11"/>
          <p:cNvSpPr>
            <a:spLocks noGrp="1"/>
          </p:cNvSpPr>
          <p:nvPr>
            <p:ph type="body" sz="quarter" idx="21" hasCustomPrompt="1"/>
          </p:nvPr>
        </p:nvSpPr>
        <p:spPr>
          <a:xfrm>
            <a:off x="6192839" y="4066302"/>
            <a:ext cx="2744787"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29" name="Text Placeholder 11"/>
          <p:cNvSpPr>
            <a:spLocks noGrp="1"/>
          </p:cNvSpPr>
          <p:nvPr>
            <p:ph type="body" sz="quarter" idx="24" hasCustomPrompt="1"/>
          </p:nvPr>
        </p:nvSpPr>
        <p:spPr>
          <a:xfrm>
            <a:off x="3232555" y="4066302"/>
            <a:ext cx="2717870"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3" name="Content Placeholder 2"/>
          <p:cNvSpPr>
            <a:spLocks noGrp="1"/>
          </p:cNvSpPr>
          <p:nvPr>
            <p:ph sz="quarter" idx="32"/>
          </p:nvPr>
        </p:nvSpPr>
        <p:spPr>
          <a:xfrm>
            <a:off x="258057" y="1192753"/>
            <a:ext cx="2698748" cy="2666729"/>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33"/>
          </p:nvPr>
        </p:nvSpPr>
        <p:spPr>
          <a:xfrm>
            <a:off x="3232555" y="1192753"/>
            <a:ext cx="2717870" cy="2669564"/>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34"/>
          </p:nvPr>
        </p:nvSpPr>
        <p:spPr>
          <a:xfrm>
            <a:off x="6192839" y="1192753"/>
            <a:ext cx="2744787" cy="2669564"/>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4"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Confidential Property of Schneider Electric |</a:t>
            </a:r>
          </a:p>
        </p:txBody>
      </p:sp>
      <p:sp>
        <p:nvSpPr>
          <p:cNvPr id="13" name="Text Placeholder 11"/>
          <p:cNvSpPr>
            <a:spLocks noGrp="1"/>
          </p:cNvSpPr>
          <p:nvPr>
            <p:ph type="body" sz="quarter" idx="35"/>
          </p:nvPr>
        </p:nvSpPr>
        <p:spPr>
          <a:xfrm>
            <a:off x="258057" y="230187"/>
            <a:ext cx="8685212" cy="369332"/>
          </a:xfrm>
        </p:spPr>
        <p:txBody>
          <a:bodyPr>
            <a:noAutofit/>
          </a:bodyPr>
          <a:lstStyle>
            <a:lvl1pPr marL="0" indent="0">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5" name="Text Placeholder 13"/>
          <p:cNvSpPr>
            <a:spLocks noGrp="1"/>
          </p:cNvSpPr>
          <p:nvPr>
            <p:ph type="body" sz="quarter" idx="36"/>
          </p:nvPr>
        </p:nvSpPr>
        <p:spPr>
          <a:xfrm>
            <a:off x="258057" y="683366"/>
            <a:ext cx="8685212" cy="253916"/>
          </a:xfrm>
        </p:spPr>
        <p:txBody>
          <a:bodyPr>
            <a:noAutofit/>
          </a:bodyPr>
          <a:lstStyle>
            <a:lvl1pPr marL="0" indent="0">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dirty="0"/>
              <a:t>Click to edit Master text styles</a:t>
            </a:r>
          </a:p>
        </p:txBody>
      </p:sp>
      <p:cxnSp>
        <p:nvCxnSpPr>
          <p:cNvPr id="16" name="Straight Connector 15"/>
          <p:cNvCxnSpPr/>
          <p:nvPr userDrawn="1"/>
        </p:nvCxnSpPr>
        <p:spPr>
          <a:xfrm>
            <a:off x="3085663" y="1203325"/>
            <a:ext cx="0" cy="2986088"/>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a:off x="6076301" y="1203325"/>
            <a:ext cx="0" cy="2986088"/>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3203665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hree-column stacked">
    <p:spTree>
      <p:nvGrpSpPr>
        <p:cNvPr id="1" name=""/>
        <p:cNvGrpSpPr/>
        <p:nvPr/>
      </p:nvGrpSpPr>
      <p:grpSpPr>
        <a:xfrm>
          <a:off x="0" y="0"/>
          <a:ext cx="0" cy="0"/>
          <a:chOff x="0" y="0"/>
          <a:chExt cx="0" cy="0"/>
        </a:xfrm>
      </p:grpSpPr>
      <p:sp>
        <p:nvSpPr>
          <p:cNvPr id="5" name="Content Placeholder 4"/>
          <p:cNvSpPr>
            <a:spLocks noGrp="1"/>
          </p:cNvSpPr>
          <p:nvPr>
            <p:ph sz="quarter" idx="32"/>
          </p:nvPr>
        </p:nvSpPr>
        <p:spPr>
          <a:xfrm>
            <a:off x="258057" y="1203327"/>
            <a:ext cx="8639175" cy="1381124"/>
          </a:xfrm>
        </p:spPr>
        <p:txBody>
          <a:bodyPr wrap="square">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Content Placeholder 11"/>
          <p:cNvSpPr>
            <a:spLocks noGrp="1"/>
          </p:cNvSpPr>
          <p:nvPr>
            <p:ph sz="quarter" idx="33"/>
          </p:nvPr>
        </p:nvSpPr>
        <p:spPr>
          <a:xfrm>
            <a:off x="258057" y="2872039"/>
            <a:ext cx="2683481" cy="144655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5" name="Content Placeholder 14"/>
          <p:cNvSpPr>
            <a:spLocks noGrp="1"/>
          </p:cNvSpPr>
          <p:nvPr>
            <p:ph sz="quarter" idx="34"/>
          </p:nvPr>
        </p:nvSpPr>
        <p:spPr>
          <a:xfrm>
            <a:off x="3232554" y="2872039"/>
            <a:ext cx="2678893" cy="144655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9" name="Content Placeholder 18"/>
          <p:cNvSpPr>
            <a:spLocks noGrp="1"/>
          </p:cNvSpPr>
          <p:nvPr>
            <p:ph sz="quarter" idx="35"/>
          </p:nvPr>
        </p:nvSpPr>
        <p:spPr>
          <a:xfrm>
            <a:off x="6192838" y="2872039"/>
            <a:ext cx="2678893" cy="144655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Text Placeholder 11"/>
          <p:cNvSpPr>
            <a:spLocks noGrp="1"/>
          </p:cNvSpPr>
          <p:nvPr>
            <p:ph type="body" sz="quarter" idx="18" hasCustomPrompt="1"/>
          </p:nvPr>
        </p:nvSpPr>
        <p:spPr>
          <a:xfrm>
            <a:off x="258057" y="2630753"/>
            <a:ext cx="8633531"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14" name="Text Placeholder 11"/>
          <p:cNvSpPr>
            <a:spLocks noGrp="1"/>
          </p:cNvSpPr>
          <p:nvPr>
            <p:ph type="body" sz="quarter" idx="13" hasCustomPrompt="1"/>
          </p:nvPr>
        </p:nvSpPr>
        <p:spPr>
          <a:xfrm>
            <a:off x="258057" y="4376263"/>
            <a:ext cx="2683481"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16" name="Text Placeholder 11"/>
          <p:cNvSpPr>
            <a:spLocks noGrp="1"/>
          </p:cNvSpPr>
          <p:nvPr>
            <p:ph type="body" sz="quarter" idx="21" hasCustomPrompt="1"/>
          </p:nvPr>
        </p:nvSpPr>
        <p:spPr>
          <a:xfrm>
            <a:off x="6192838" y="4376263"/>
            <a:ext cx="2678893"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18" name="Text Placeholder 11"/>
          <p:cNvSpPr>
            <a:spLocks noGrp="1"/>
          </p:cNvSpPr>
          <p:nvPr>
            <p:ph type="body" sz="quarter" idx="24" hasCustomPrompt="1"/>
          </p:nvPr>
        </p:nvSpPr>
        <p:spPr>
          <a:xfrm>
            <a:off x="3232554" y="4376263"/>
            <a:ext cx="2678893"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17"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20"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Confidential Property of Schneider Electric |</a:t>
            </a:r>
          </a:p>
        </p:txBody>
      </p:sp>
      <p:sp>
        <p:nvSpPr>
          <p:cNvPr id="21" name="Text Placeholder 11"/>
          <p:cNvSpPr>
            <a:spLocks noGrp="1"/>
          </p:cNvSpPr>
          <p:nvPr>
            <p:ph type="body" sz="quarter" idx="36"/>
          </p:nvPr>
        </p:nvSpPr>
        <p:spPr>
          <a:xfrm>
            <a:off x="258057" y="230187"/>
            <a:ext cx="8647112" cy="369332"/>
          </a:xfrm>
        </p:spPr>
        <p:txBody>
          <a:bodyPr>
            <a:noAutofit/>
          </a:bodyPr>
          <a:lstStyle>
            <a:lvl1pPr marL="0" indent="0">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22" name="Text Placeholder 13"/>
          <p:cNvSpPr>
            <a:spLocks noGrp="1"/>
          </p:cNvSpPr>
          <p:nvPr>
            <p:ph type="body" sz="quarter" idx="37"/>
          </p:nvPr>
        </p:nvSpPr>
        <p:spPr>
          <a:xfrm>
            <a:off x="258057" y="683366"/>
            <a:ext cx="8647112" cy="253916"/>
          </a:xfrm>
        </p:spPr>
        <p:txBody>
          <a:bodyPr>
            <a:noAutofit/>
          </a:bodyPr>
          <a:lstStyle>
            <a:lvl1pPr marL="0" indent="0">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dirty="0"/>
              <a:t>Click to edit Master text styles</a:t>
            </a:r>
          </a:p>
        </p:txBody>
      </p:sp>
    </p:spTree>
    <p:extLst>
      <p:ext uri="{BB962C8B-B14F-4D97-AF65-F5344CB8AC3E}">
        <p14:creationId xmlns:p14="http://schemas.microsoft.com/office/powerpoint/2010/main" val="405461777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Horizontal Split">
    <p:spTree>
      <p:nvGrpSpPr>
        <p:cNvPr id="1" name=""/>
        <p:cNvGrpSpPr/>
        <p:nvPr/>
      </p:nvGrpSpPr>
      <p:grpSpPr>
        <a:xfrm>
          <a:off x="0" y="0"/>
          <a:ext cx="0" cy="0"/>
          <a:chOff x="0" y="0"/>
          <a:chExt cx="0" cy="0"/>
        </a:xfrm>
      </p:grpSpPr>
      <p:sp>
        <p:nvSpPr>
          <p:cNvPr id="21" name="Rectangle 20"/>
          <p:cNvSpPr/>
          <p:nvPr userDrawn="1"/>
        </p:nvSpPr>
        <p:spPr>
          <a:xfrm>
            <a:off x="0" y="1"/>
            <a:ext cx="9144000" cy="127614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91437" tIns="45718" rIns="91437" bIns="45718" rtlCol="0" anchor="ctr"/>
          <a:lstStyle/>
          <a:p>
            <a:pPr algn="ctr"/>
            <a:endParaRPr lang="en-US" dirty="0"/>
          </a:p>
        </p:txBody>
      </p:sp>
      <p:sp>
        <p:nvSpPr>
          <p:cNvPr id="5" name="Content Placeholder 4"/>
          <p:cNvSpPr>
            <a:spLocks noGrp="1"/>
          </p:cNvSpPr>
          <p:nvPr>
            <p:ph sz="quarter" idx="32"/>
          </p:nvPr>
        </p:nvSpPr>
        <p:spPr>
          <a:xfrm>
            <a:off x="258057" y="1735871"/>
            <a:ext cx="8639175" cy="2644043"/>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20"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Confidential Property of Schneider Electric |</a:t>
            </a:r>
          </a:p>
        </p:txBody>
      </p:sp>
      <p:sp>
        <p:nvSpPr>
          <p:cNvPr id="22" name="Rectangle 21"/>
          <p:cNvSpPr/>
          <p:nvPr userDrawn="1"/>
        </p:nvSpPr>
        <p:spPr>
          <a:xfrm>
            <a:off x="0" y="1105320"/>
            <a:ext cx="9144000" cy="371789"/>
          </a:xfrm>
          <a:prstGeom prst="rect">
            <a:avLst/>
          </a:prstGeom>
          <a:solidFill>
            <a:schemeClr val="bg2">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437" tIns="45718" rIns="91437" bIns="45718" rtlCol="0" anchor="ctr"/>
          <a:lstStyle/>
          <a:p>
            <a:pPr algn="ctr"/>
            <a:endParaRPr lang="en-US" dirty="0"/>
          </a:p>
        </p:txBody>
      </p:sp>
      <p:sp>
        <p:nvSpPr>
          <p:cNvPr id="15" name="Text Placeholder 11"/>
          <p:cNvSpPr>
            <a:spLocks noGrp="1"/>
          </p:cNvSpPr>
          <p:nvPr>
            <p:ph type="body" sz="quarter" idx="33"/>
          </p:nvPr>
        </p:nvSpPr>
        <p:spPr>
          <a:xfrm>
            <a:off x="258057" y="230187"/>
            <a:ext cx="8647112" cy="369332"/>
          </a:xfrm>
        </p:spPr>
        <p:txBody>
          <a:bodyPr>
            <a:noAutofit/>
          </a:bodyPr>
          <a:lstStyle>
            <a:lvl1pPr>
              <a:buFontTx/>
              <a:buNone/>
              <a:defRPr sz="2400">
                <a:solidFill>
                  <a:schemeClr val="bg1"/>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6" name="Text Placeholder 13"/>
          <p:cNvSpPr>
            <a:spLocks noGrp="1"/>
          </p:cNvSpPr>
          <p:nvPr>
            <p:ph type="body" sz="quarter" idx="34"/>
          </p:nvPr>
        </p:nvSpPr>
        <p:spPr>
          <a:xfrm>
            <a:off x="258057" y="683366"/>
            <a:ext cx="8647112" cy="253916"/>
          </a:xfrm>
        </p:spPr>
        <p:txBody>
          <a:bodyPr>
            <a:noAutofit/>
          </a:bodyPr>
          <a:lstStyle>
            <a:lvl1pPr marL="358762" indent="-342888">
              <a:buFontTx/>
              <a:buNone/>
              <a:defRPr sz="1600">
                <a:solidFill>
                  <a:schemeClr val="bg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dirty="0"/>
              <a:t>Click to edit Master text styles</a:t>
            </a:r>
          </a:p>
        </p:txBody>
      </p:sp>
    </p:spTree>
    <p:extLst>
      <p:ext uri="{BB962C8B-B14F-4D97-AF65-F5344CB8AC3E}">
        <p14:creationId xmlns:p14="http://schemas.microsoft.com/office/powerpoint/2010/main" val="13212739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allout on White">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252413" y="1713559"/>
            <a:ext cx="8647112" cy="1231106"/>
          </a:xfrm>
          <a:prstGeom prst="rect">
            <a:avLst/>
          </a:prstGeom>
        </p:spPr>
        <p:txBody>
          <a:bodyPr wrap="square" lIns="0" tIns="0" rIns="0" bIns="0" anchor="t">
            <a:noAutofit/>
          </a:bodyPr>
          <a:lstStyle>
            <a:lvl1pPr marL="0" indent="0" algn="ctr">
              <a:buFont typeface="Arial"/>
              <a:buNone/>
              <a:defRPr sz="4000">
                <a:solidFill>
                  <a:schemeClr val="accent1"/>
                </a:solidFill>
              </a:defRPr>
            </a:lvl1pPr>
          </a:lstStyle>
          <a:p>
            <a:r>
              <a:rPr lang="en-US" dirty="0"/>
              <a:t>CLICK TO EDIT QUOTE OR CALLOUT</a:t>
            </a:r>
          </a:p>
        </p:txBody>
      </p:sp>
      <p:sp>
        <p:nvSpPr>
          <p:cNvPr id="5" name="Subtitle 2"/>
          <p:cNvSpPr>
            <a:spLocks noGrp="1"/>
          </p:cNvSpPr>
          <p:nvPr>
            <p:ph type="subTitle" idx="1" hasCustomPrompt="1"/>
          </p:nvPr>
        </p:nvSpPr>
        <p:spPr>
          <a:xfrm>
            <a:off x="252413" y="2955454"/>
            <a:ext cx="8647111" cy="307777"/>
          </a:xfrm>
          <a:prstGeom prst="rect">
            <a:avLst/>
          </a:prstGeom>
        </p:spPr>
        <p:txBody>
          <a:bodyPr wrap="square" lIns="0" tIns="0" rIns="0" bIns="0">
            <a:noAutofit/>
          </a:bodyPr>
          <a:lstStyle>
            <a:lvl1pPr marL="0" indent="0" algn="ctr">
              <a:buNone/>
              <a:defRPr sz="200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Optional Subtitle</a:t>
            </a:r>
          </a:p>
        </p:txBody>
      </p:sp>
      <p:sp>
        <p:nvSpPr>
          <p:cNvPr id="9"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1"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Confidential Property of Schneider Electric |</a:t>
            </a:r>
          </a:p>
        </p:txBody>
      </p:sp>
      <p:pic>
        <p:nvPicPr>
          <p:cNvPr id="7" name="Picture 6" descr="schneider_LIO_Life-Green_RGB.png"/>
          <p:cNvPicPr>
            <a:picLocks noChangeAspect="1"/>
          </p:cNvPicPr>
          <p:nvPr userDrawn="1"/>
        </p:nvPicPr>
        <p:blipFill>
          <a:blip r:embed="rId2" cstate="print"/>
          <a:stretch>
            <a:fillRect/>
          </a:stretch>
        </p:blipFill>
        <p:spPr>
          <a:xfrm>
            <a:off x="7067034" y="4494996"/>
            <a:ext cx="2041798" cy="562953"/>
          </a:xfrm>
          <a:prstGeom prst="rect">
            <a:avLst/>
          </a:prstGeom>
        </p:spPr>
      </p:pic>
    </p:spTree>
    <p:extLst>
      <p:ext uri="{BB962C8B-B14F-4D97-AF65-F5344CB8AC3E}">
        <p14:creationId xmlns:p14="http://schemas.microsoft.com/office/powerpoint/2010/main" val="19199211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Blank slide ">
    <p:spTree>
      <p:nvGrpSpPr>
        <p:cNvPr id="1" name=""/>
        <p:cNvGrpSpPr/>
        <p:nvPr/>
      </p:nvGrpSpPr>
      <p:grpSpPr>
        <a:xfrm>
          <a:off x="0" y="0"/>
          <a:ext cx="0" cy="0"/>
          <a:chOff x="0" y="0"/>
          <a:chExt cx="0" cy="0"/>
        </a:xfrm>
      </p:grpSpPr>
      <p:sp>
        <p:nvSpPr>
          <p:cNvPr id="17"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20"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Confidential Property of Schneider Electric |</a:t>
            </a:r>
          </a:p>
        </p:txBody>
      </p:sp>
    </p:spTree>
    <p:extLst>
      <p:ext uri="{BB962C8B-B14F-4D97-AF65-F5344CB8AC3E}">
        <p14:creationId xmlns:p14="http://schemas.microsoft.com/office/powerpoint/2010/main" val="16147850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Section_Divider_Image">
    <p:spTree>
      <p:nvGrpSpPr>
        <p:cNvPr id="1" name=""/>
        <p:cNvGrpSpPr/>
        <p:nvPr/>
      </p:nvGrpSpPr>
      <p:grpSpPr>
        <a:xfrm>
          <a:off x="0" y="0"/>
          <a:ext cx="0" cy="0"/>
          <a:chOff x="0" y="0"/>
          <a:chExt cx="0" cy="0"/>
        </a:xfrm>
      </p:grpSpPr>
      <p:sp>
        <p:nvSpPr>
          <p:cNvPr id="8" name="Slide Number Placeholder 5"/>
          <p:cNvSpPr>
            <a:spLocks noGrp="1"/>
          </p:cNvSpPr>
          <p:nvPr>
            <p:ph type="sldNum" sz="quarter" idx="4"/>
          </p:nvPr>
        </p:nvSpPr>
        <p:spPr>
          <a:xfrm>
            <a:off x="1747891" y="4857156"/>
            <a:ext cx="525690" cy="92333"/>
          </a:xfrm>
          <a:prstGeom prst="rect">
            <a:avLst/>
          </a:prstGeom>
        </p:spPr>
        <p:txBody>
          <a:bodyPr vert="horz" lIns="0" tIns="0" rIns="0" bIns="0" rtlCol="0" anchor="ctr">
            <a:spAutoFit/>
          </a:bodyPr>
          <a:lstStyle>
            <a:lvl1pPr algn="l">
              <a:defRPr sz="600">
                <a:solidFill>
                  <a:srgbClr val="FFFFFF"/>
                </a:solidFill>
                <a:latin typeface="Arial"/>
                <a:cs typeface="Arial"/>
              </a:defRPr>
            </a:lvl1pPr>
          </a:lstStyle>
          <a:p>
            <a:r>
              <a:rPr lang="en-US" dirty="0"/>
              <a:t>Page </a:t>
            </a:r>
            <a:fld id="{5A9C12DC-491F-9444-86A2-13AC5C62A2FC}" type="slidenum">
              <a:rPr lang="en-US" smtClean="0"/>
              <a:pPr/>
              <a:t>‹#›</a:t>
            </a:fld>
            <a:endParaRPr lang="en-US" dirty="0"/>
          </a:p>
        </p:txBody>
      </p:sp>
      <p:sp>
        <p:nvSpPr>
          <p:cNvPr id="9" name="Footer Placeholder 4"/>
          <p:cNvSpPr>
            <a:spLocks noGrp="1"/>
          </p:cNvSpPr>
          <p:nvPr>
            <p:ph type="ftr" sz="quarter" idx="3"/>
          </p:nvPr>
        </p:nvSpPr>
        <p:spPr>
          <a:xfrm>
            <a:off x="252414" y="4857155"/>
            <a:ext cx="1509767" cy="92333"/>
          </a:xfrm>
          <a:prstGeom prst="rect">
            <a:avLst/>
          </a:prstGeom>
        </p:spPr>
        <p:txBody>
          <a:bodyPr vert="horz" wrap="square" lIns="0" tIns="0" rIns="0" bIns="0" rtlCol="0" anchor="ctr">
            <a:spAutoFit/>
          </a:bodyPr>
          <a:lstStyle>
            <a:lvl1pPr algn="l">
              <a:defRPr sz="600">
                <a:solidFill>
                  <a:srgbClr val="FFFFFF"/>
                </a:solidFill>
                <a:latin typeface="Arial"/>
                <a:cs typeface="Arial"/>
              </a:defRPr>
            </a:lvl1pPr>
          </a:lstStyle>
          <a:p>
            <a:r>
              <a:rPr lang="en-US" dirty="0"/>
              <a:t>Confidential Property of Schneider Electric |</a:t>
            </a:r>
          </a:p>
        </p:txBody>
      </p:sp>
      <p:pic>
        <p:nvPicPr>
          <p:cNvPr id="7" name="Picture 6" descr="schneider_LIO_White_RGB.png"/>
          <p:cNvPicPr>
            <a:picLocks noChangeAspect="1"/>
          </p:cNvPicPr>
          <p:nvPr userDrawn="1"/>
        </p:nvPicPr>
        <p:blipFill>
          <a:blip r:embed="rId2" cstate="print"/>
          <a:stretch>
            <a:fillRect/>
          </a:stretch>
        </p:blipFill>
        <p:spPr>
          <a:xfrm>
            <a:off x="7105948" y="4510059"/>
            <a:ext cx="1907005" cy="525789"/>
          </a:xfrm>
          <a:prstGeom prst="rect">
            <a:avLst/>
          </a:prstGeom>
        </p:spPr>
      </p:pic>
      <p:sp>
        <p:nvSpPr>
          <p:cNvPr id="12" name="Title 1"/>
          <p:cNvSpPr>
            <a:spLocks noGrp="1"/>
          </p:cNvSpPr>
          <p:nvPr>
            <p:ph type="title" hasCustomPrompt="1"/>
          </p:nvPr>
        </p:nvSpPr>
        <p:spPr>
          <a:xfrm>
            <a:off x="0" y="2041071"/>
            <a:ext cx="9144000" cy="867640"/>
          </a:xfrm>
          <a:prstGeom prst="rect">
            <a:avLst/>
          </a:prstGeom>
          <a:solidFill>
            <a:schemeClr val="tx2">
              <a:alpha val="80000"/>
            </a:schemeClr>
          </a:solidFill>
        </p:spPr>
        <p:txBody>
          <a:bodyPr lIns="251966" tIns="0" rIns="0" bIns="0" anchor="ctr" anchorCtr="0"/>
          <a:lstStyle>
            <a:lvl1pPr algn="l">
              <a:defRPr sz="2400" baseline="0">
                <a:solidFill>
                  <a:srgbClr val="FFFFFF"/>
                </a:solidFill>
              </a:defRPr>
            </a:lvl1pPr>
          </a:lstStyle>
          <a:p>
            <a:r>
              <a:rPr lang="en-US" dirty="0"/>
              <a:t>Click To Edit Section Title</a:t>
            </a:r>
          </a:p>
        </p:txBody>
      </p:sp>
      <p:sp>
        <p:nvSpPr>
          <p:cNvPr id="13" name="Text Placeholder 9"/>
          <p:cNvSpPr>
            <a:spLocks noGrp="1"/>
          </p:cNvSpPr>
          <p:nvPr>
            <p:ph type="body" sz="quarter" idx="11" hasCustomPrompt="1"/>
          </p:nvPr>
        </p:nvSpPr>
        <p:spPr>
          <a:xfrm>
            <a:off x="0" y="2900387"/>
            <a:ext cx="9144000" cy="373063"/>
          </a:xfrm>
          <a:prstGeom prst="rect">
            <a:avLst/>
          </a:prstGeom>
          <a:solidFill>
            <a:schemeClr val="tx2"/>
          </a:solidFill>
        </p:spPr>
        <p:txBody>
          <a:bodyPr lIns="251966" tIns="0" rIns="0" bIns="0" anchor="ctr" anchorCtr="0"/>
          <a:lstStyle>
            <a:lvl1pPr marL="0" indent="0">
              <a:buNone/>
              <a:defRPr sz="1200" baseline="0">
                <a:solidFill>
                  <a:schemeClr val="bg1"/>
                </a:solidFill>
              </a:defRPr>
            </a:lvl1pPr>
          </a:lstStyle>
          <a:p>
            <a:pPr lvl="0"/>
            <a:r>
              <a:rPr lang="en-US" dirty="0"/>
              <a:t>Click To Edit Optional Subtitle</a:t>
            </a:r>
          </a:p>
        </p:txBody>
      </p:sp>
      <p:sp>
        <p:nvSpPr>
          <p:cNvPr id="10" name="Picture Placeholder 5"/>
          <p:cNvSpPr>
            <a:spLocks noGrp="1"/>
          </p:cNvSpPr>
          <p:nvPr>
            <p:ph type="pic" sz="quarter" idx="10" hasCustomPrompt="1"/>
          </p:nvPr>
        </p:nvSpPr>
        <p:spPr>
          <a:xfrm>
            <a:off x="0" y="0"/>
            <a:ext cx="9144000" cy="5143500"/>
          </a:xfrm>
          <a:prstGeom prst="rect">
            <a:avLst/>
          </a:prstGeom>
          <a:solidFill>
            <a:srgbClr val="8E8F93">
              <a:alpha val="20000"/>
            </a:srgbClr>
          </a:solidFill>
        </p:spPr>
        <p:txBody>
          <a:bodyPr/>
          <a:lstStyle>
            <a:lvl1pPr marL="0" indent="0">
              <a:buNone/>
              <a:defRPr sz="1400" b="1">
                <a:solidFill>
                  <a:schemeClr val="accent6"/>
                </a:solidFill>
              </a:defRPr>
            </a:lvl1pPr>
          </a:lstStyle>
          <a:p>
            <a:r>
              <a:rPr lang="en-US" dirty="0"/>
              <a:t>Drag your image here (drop on the picture icon) and remember to send this box to the “back” so that the green dividing line is visually on top of the image.</a:t>
            </a:r>
          </a:p>
        </p:txBody>
      </p:sp>
    </p:spTree>
    <p:extLst>
      <p:ext uri="{BB962C8B-B14F-4D97-AF65-F5344CB8AC3E}">
        <p14:creationId xmlns:p14="http://schemas.microsoft.com/office/powerpoint/2010/main" val="265548513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407500" y="268555"/>
            <a:ext cx="8329022" cy="449948"/>
          </a:xfrm>
          <a:prstGeom prst="rect">
            <a:avLst/>
          </a:prstGeom>
        </p:spPr>
        <p:txBody>
          <a:bodyPr lIns="0" tIns="0" rIns="0" bIns="0"/>
          <a:lstStyle>
            <a:lvl1pPr>
              <a:defRPr sz="1725" b="1" i="0">
                <a:solidFill>
                  <a:schemeClr val="bg1"/>
                </a:solidFill>
                <a:latin typeface="Arial"/>
                <a:cs typeface="Arial"/>
              </a:defRPr>
            </a:lvl1pPr>
          </a:lstStyle>
          <a:p>
            <a:endParaRPr/>
          </a:p>
        </p:txBody>
      </p:sp>
      <p:sp>
        <p:nvSpPr>
          <p:cNvPr id="3" name="Holder 3"/>
          <p:cNvSpPr>
            <a:spLocks noGrp="1"/>
          </p:cNvSpPr>
          <p:nvPr>
            <p:ph type="body" idx="1"/>
          </p:nvPr>
        </p:nvSpPr>
        <p:spPr>
          <a:xfrm>
            <a:off x="392144" y="1787665"/>
            <a:ext cx="8359728" cy="2583590"/>
          </a:xfrm>
          <a:prstGeom prst="rect">
            <a:avLst/>
          </a:prstGeom>
        </p:spPr>
        <p:txBody>
          <a:bodyPr lIns="0" tIns="0" rIns="0" bIns="0"/>
          <a:lstStyle>
            <a:lvl1pPr>
              <a:defRPr sz="1725" b="1" i="0">
                <a:solidFill>
                  <a:schemeClr val="bg1"/>
                </a:solidFill>
                <a:latin typeface="Arial"/>
                <a:cs typeface="Arial"/>
              </a:defRPr>
            </a:lvl1pPr>
          </a:lstStyle>
          <a:p>
            <a:endParaRPr/>
          </a:p>
        </p:txBody>
      </p:sp>
      <p:sp>
        <p:nvSpPr>
          <p:cNvPr id="4" name="Holder 4"/>
          <p:cNvSpPr>
            <a:spLocks noGrp="1"/>
          </p:cNvSpPr>
          <p:nvPr>
            <p:ph type="ftr" sz="quarter" idx="5"/>
          </p:nvPr>
        </p:nvSpPr>
        <p:spPr>
          <a:xfrm>
            <a:off x="3108961" y="4783456"/>
            <a:ext cx="2926080" cy="257175"/>
          </a:xfrm>
          <a:prstGeom prst="rect">
            <a:avLst/>
          </a:prstGeom>
        </p:spPr>
        <p:txBody>
          <a:bodyPr lIns="0" tIns="0" rIns="0" bIns="0"/>
          <a:lstStyle>
            <a:lvl1pPr algn="ctr" defTabSz="456418">
              <a:defRPr sz="1800">
                <a:solidFill>
                  <a:prstClr val="black">
                    <a:tint val="75000"/>
                  </a:prstClr>
                </a:solidFill>
              </a:defRPr>
            </a:lvl1pPr>
          </a:lstStyle>
          <a:p>
            <a:pPr marL="0" marR="0" lvl="0" indent="0" algn="ctr" defTabSz="45641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5" name="Holder 5"/>
          <p:cNvSpPr>
            <a:spLocks noGrp="1"/>
          </p:cNvSpPr>
          <p:nvPr>
            <p:ph type="dt" sz="half" idx="6"/>
          </p:nvPr>
        </p:nvSpPr>
        <p:spPr>
          <a:xfrm>
            <a:off x="457200" y="4783456"/>
            <a:ext cx="2103120" cy="257175"/>
          </a:xfrm>
          <a:prstGeom prst="rect">
            <a:avLst/>
          </a:prstGeom>
        </p:spPr>
        <p:txBody>
          <a:bodyPr lIns="0" tIns="0" rIns="0" bIns="0"/>
          <a:lstStyle>
            <a:lvl1pPr algn="l" defTabSz="456418">
              <a:defRPr>
                <a:solidFill>
                  <a:schemeClr val="tx1">
                    <a:tint val="75000"/>
                  </a:schemeClr>
                </a:solidFill>
              </a:defRPr>
            </a:lvl1pPr>
          </a:lstStyle>
          <a:p>
            <a:pPr marL="0" marR="0" lvl="0" indent="0" algn="l" defTabSz="456418"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456418" rtl="0" eaLnBrk="1" fontAlgn="auto" latinLnBrk="0" hangingPunct="1">
                <a:lnSpc>
                  <a:spcPct val="100000"/>
                </a:lnSpc>
                <a:spcBef>
                  <a:spcPts val="0"/>
                </a:spcBef>
                <a:spcAft>
                  <a:spcPts val="0"/>
                </a:spcAft>
                <a:buClrTx/>
                <a:buSzTx/>
                <a:buFontTx/>
                <a:buNone/>
                <a:tabLst/>
                <a:defRPr/>
              </a:pPr>
              <a:t>5/26/2021</a:t>
            </a:fld>
            <a:endParaRPr kumimoji="0" lang="en-US" sz="18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6" name="Holder 6"/>
          <p:cNvSpPr>
            <a:spLocks noGrp="1"/>
          </p:cNvSpPr>
          <p:nvPr>
            <p:ph type="sldNum" sz="quarter" idx="7"/>
          </p:nvPr>
        </p:nvSpPr>
        <p:spPr>
          <a:xfrm>
            <a:off x="6583681" y="4783456"/>
            <a:ext cx="2103120" cy="257175"/>
          </a:xfrm>
          <a:prstGeom prst="rect">
            <a:avLst/>
          </a:prstGeom>
        </p:spPr>
        <p:txBody>
          <a:bodyPr lIns="0" tIns="0" rIns="0" bIns="0"/>
          <a:lstStyle>
            <a:lvl1pPr algn="r" defTabSz="456418">
              <a:defRPr sz="1800">
                <a:solidFill>
                  <a:prstClr val="black">
                    <a:tint val="75000"/>
                  </a:prstClr>
                </a:solidFill>
              </a:defRPr>
            </a:lvl1pPr>
          </a:lstStyle>
          <a:p>
            <a:pPr marL="0" marR="0" lvl="0" indent="0" algn="r" defTabSz="456418"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456418"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116466622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a:xfrm>
            <a:off x="3108960" y="4783457"/>
            <a:ext cx="2926080" cy="257175"/>
          </a:xfrm>
          <a:prstGeom prst="rect">
            <a:avLst/>
          </a:prstGeom>
        </p:spPr>
        <p:txBody>
          <a:bodyPr lIns="0" tIns="0" rIns="0" bIns="0"/>
          <a:lstStyle>
            <a:lvl1pPr algn="ctr" defTabSz="456243">
              <a:defRPr>
                <a:solidFill>
                  <a:schemeClr val="tx1">
                    <a:tint val="75000"/>
                  </a:schemeClr>
                </a:solidFill>
              </a:defRPr>
            </a:lvl1pPr>
          </a:lstStyle>
          <a:p>
            <a:endParaRPr lang="en-US" dirty="0">
              <a:solidFill>
                <a:prstClr val="black">
                  <a:tint val="75000"/>
                </a:prstClr>
              </a:solidFill>
            </a:endParaRPr>
          </a:p>
        </p:txBody>
      </p:sp>
      <p:sp>
        <p:nvSpPr>
          <p:cNvPr id="3" name="Holder 3"/>
          <p:cNvSpPr>
            <a:spLocks noGrp="1"/>
          </p:cNvSpPr>
          <p:nvPr>
            <p:ph type="dt" sz="half" idx="6"/>
          </p:nvPr>
        </p:nvSpPr>
        <p:spPr>
          <a:xfrm>
            <a:off x="457200" y="4783457"/>
            <a:ext cx="2103120" cy="257175"/>
          </a:xfrm>
          <a:prstGeom prst="rect">
            <a:avLst/>
          </a:prstGeom>
        </p:spPr>
        <p:txBody>
          <a:bodyPr lIns="0" tIns="0" rIns="0" bIns="0"/>
          <a:lstStyle>
            <a:lvl1pPr algn="l" defTabSz="456243">
              <a:defRPr>
                <a:solidFill>
                  <a:schemeClr val="tx1">
                    <a:tint val="75000"/>
                  </a:schemeClr>
                </a:solidFill>
              </a:defRPr>
            </a:lvl1pPr>
          </a:lstStyle>
          <a:p>
            <a:fld id="{1D8BD707-D9CF-40AE-B4C6-C98DA3205C09}" type="datetimeFigureOut">
              <a:rPr lang="en-US" smtClean="0">
                <a:solidFill>
                  <a:prstClr val="black">
                    <a:tint val="75000"/>
                  </a:prstClr>
                </a:solidFill>
              </a:rPr>
              <a:pPr/>
              <a:t>5/26/2021</a:t>
            </a:fld>
            <a:endParaRPr lang="en-US" dirty="0">
              <a:solidFill>
                <a:prstClr val="black">
                  <a:tint val="75000"/>
                </a:prstClr>
              </a:solidFill>
            </a:endParaRPr>
          </a:p>
        </p:txBody>
      </p:sp>
      <p:sp>
        <p:nvSpPr>
          <p:cNvPr id="4" name="Holder 4"/>
          <p:cNvSpPr>
            <a:spLocks noGrp="1"/>
          </p:cNvSpPr>
          <p:nvPr>
            <p:ph type="sldNum" sz="quarter" idx="7"/>
          </p:nvPr>
        </p:nvSpPr>
        <p:spPr>
          <a:xfrm>
            <a:off x="6583681" y="4783457"/>
            <a:ext cx="2103120" cy="257175"/>
          </a:xfrm>
          <a:prstGeom prst="rect">
            <a:avLst/>
          </a:prstGeom>
        </p:spPr>
        <p:txBody>
          <a:bodyPr lIns="0" tIns="0" rIns="0" bIns="0"/>
          <a:lstStyle>
            <a:lvl1pPr algn="r" defTabSz="456243">
              <a:defRPr>
                <a:solidFill>
                  <a:schemeClr val="tx1">
                    <a:tint val="75000"/>
                  </a:schemeClr>
                </a:solidFill>
              </a:defRPr>
            </a:lvl1p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8836986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1_Instructional">
    <p:spTree>
      <p:nvGrpSpPr>
        <p:cNvPr id="1" name=""/>
        <p:cNvGrpSpPr/>
        <p:nvPr/>
      </p:nvGrpSpPr>
      <p:grpSpPr>
        <a:xfrm>
          <a:off x="0" y="0"/>
          <a:ext cx="0" cy="0"/>
          <a:chOff x="0" y="0"/>
          <a:chExt cx="0" cy="0"/>
        </a:xfrm>
      </p:grpSpPr>
      <p:sp>
        <p:nvSpPr>
          <p:cNvPr id="11" name="Title 10"/>
          <p:cNvSpPr>
            <a:spLocks noGrp="1"/>
          </p:cNvSpPr>
          <p:nvPr>
            <p:ph type="title" hasCustomPrompt="1"/>
          </p:nvPr>
        </p:nvSpPr>
        <p:spPr>
          <a:xfrm>
            <a:off x="456132" y="196458"/>
            <a:ext cx="8230553" cy="832246"/>
          </a:xfrm>
        </p:spPr>
        <p:txBody>
          <a:bodyPr anchor="t" anchorCtr="0"/>
          <a:lstStyle>
            <a:lvl1pPr algn="l">
              <a:defRPr/>
            </a:lvl1pPr>
          </a:lstStyle>
          <a:p>
            <a:r>
              <a:rPr lang="en-US" dirty="0"/>
              <a:t>Click to edit title</a:t>
            </a:r>
          </a:p>
        </p:txBody>
      </p:sp>
      <p:sp>
        <p:nvSpPr>
          <p:cNvPr id="8" name="Picture Placeholder 7"/>
          <p:cNvSpPr>
            <a:spLocks noGrp="1"/>
          </p:cNvSpPr>
          <p:nvPr>
            <p:ph type="pic" sz="quarter" idx="13" hasCustomPrompt="1"/>
          </p:nvPr>
        </p:nvSpPr>
        <p:spPr>
          <a:xfrm>
            <a:off x="3672846" y="1133479"/>
            <a:ext cx="5013838" cy="2816072"/>
          </a:xfrm>
        </p:spPr>
        <p:txBody>
          <a:bodyPr/>
          <a:lstStyle>
            <a:lvl1pPr marL="0" indent="0">
              <a:buNone/>
              <a:defRPr/>
            </a:lvl1pPr>
          </a:lstStyle>
          <a:p>
            <a:r>
              <a:rPr lang="en-US" dirty="0"/>
              <a:t>Drag picture to placeholder or click icon to add</a:t>
            </a:r>
          </a:p>
        </p:txBody>
      </p:sp>
      <p:sp>
        <p:nvSpPr>
          <p:cNvPr id="10" name="Text Placeholder 9"/>
          <p:cNvSpPr>
            <a:spLocks noGrp="1"/>
          </p:cNvSpPr>
          <p:nvPr>
            <p:ph type="body" sz="quarter" idx="14"/>
          </p:nvPr>
        </p:nvSpPr>
        <p:spPr>
          <a:xfrm>
            <a:off x="456451" y="1133478"/>
            <a:ext cx="3112274" cy="3495676"/>
          </a:xfrm>
        </p:spPr>
        <p:txBody>
          <a:bodyPr anchor="t" anchorCtr="0"/>
          <a:lstStyle>
            <a:lvl1pPr marL="0" indent="0">
              <a:buFontTx/>
              <a:buNone/>
              <a:defRPr lang="en-US" sz="1700" kern="1200" baseline="0" dirty="0" smtClean="0">
                <a:solidFill>
                  <a:srgbClr val="009530"/>
                </a:solidFill>
                <a:latin typeface="Arial" pitchFamily="34" charset="0"/>
                <a:ea typeface="+mn-ea"/>
                <a:cs typeface="Arial" pitchFamily="34" charset="0"/>
              </a:defRPr>
            </a:lvl1pPr>
            <a:lvl2pPr>
              <a:defRPr lang="en-US" sz="1400" kern="1200" dirty="0" smtClean="0">
                <a:solidFill>
                  <a:srgbClr val="626469"/>
                </a:solidFill>
                <a:latin typeface="Arial" pitchFamily="34" charset="0"/>
                <a:ea typeface="+mn-ea"/>
                <a:cs typeface="Arial" pitchFamily="34" charset="0"/>
              </a:defRPr>
            </a:lvl2pPr>
            <a:lvl3pPr>
              <a:defRPr lang="en-US" sz="1400" kern="1200" dirty="0" smtClean="0">
                <a:solidFill>
                  <a:srgbClr val="626469"/>
                </a:solidFill>
                <a:latin typeface="Arial" pitchFamily="34" charset="0"/>
                <a:ea typeface="+mn-ea"/>
                <a:cs typeface="Arial" pitchFamily="34" charset="0"/>
              </a:defRPr>
            </a:lvl3pPr>
            <a:lvl4pPr>
              <a:defRPr lang="en-US" sz="1200" kern="1200" baseline="0" dirty="0" smtClean="0">
                <a:solidFill>
                  <a:srgbClr val="626469"/>
                </a:solidFill>
                <a:latin typeface="Arial" pitchFamily="34" charset="0"/>
                <a:ea typeface="+mn-ea"/>
                <a:cs typeface="Arial" pitchFamily="34" charset="0"/>
              </a:defRPr>
            </a:lvl4pPr>
            <a:lvl5pPr>
              <a:defRPr lang="en-US" sz="1100" kern="1200" baseline="0" dirty="0" smtClean="0">
                <a:solidFill>
                  <a:srgbClr val="626469"/>
                </a:solidFill>
                <a:latin typeface="Arial" pitchFamily="34" charset="0"/>
                <a:ea typeface="+mn-ea"/>
                <a:cs typeface="Arial" pitchFamily="34" charset="0"/>
              </a:defRPr>
            </a:lvl5pPr>
          </a:lstStyle>
          <a:p>
            <a:pPr marL="168973" lvl="0" indent="-168973" algn="l" defTabSz="685407" rtl="0" eaLnBrk="1" latinLnBrk="0" hangingPunct="1">
              <a:spcBef>
                <a:spcPct val="20000"/>
              </a:spcBef>
              <a:buClr>
                <a:srgbClr val="009530"/>
              </a:buClr>
              <a:buFont typeface="Arial" pitchFamily="34" charset="0"/>
              <a:buChar char="&gt;"/>
            </a:pPr>
            <a:r>
              <a:rPr lang="fr-FR" dirty="0"/>
              <a:t>Cliquez pour modifier les styles du texte du masque</a:t>
            </a:r>
          </a:p>
          <a:p>
            <a:pPr marL="168973" lvl="1" indent="-168973" algn="l" defTabSz="685407" rtl="0" eaLnBrk="1" latinLnBrk="0" hangingPunct="1">
              <a:spcBef>
                <a:spcPct val="20000"/>
              </a:spcBef>
              <a:buClr>
                <a:srgbClr val="009530"/>
              </a:buClr>
              <a:buFont typeface="Arial" pitchFamily="34" charset="0"/>
              <a:buChar char="&gt;"/>
            </a:pPr>
            <a:r>
              <a:rPr lang="fr-FR" dirty="0"/>
              <a:t>Deuxième niveau</a:t>
            </a:r>
          </a:p>
          <a:p>
            <a:pPr marL="168973" lvl="2" indent="-168973" algn="l" defTabSz="685407" rtl="0" eaLnBrk="1" latinLnBrk="0" hangingPunct="1">
              <a:spcBef>
                <a:spcPct val="20000"/>
              </a:spcBef>
              <a:buClr>
                <a:srgbClr val="009530"/>
              </a:buClr>
              <a:buFont typeface="Arial" pitchFamily="34" charset="0"/>
              <a:buChar char="&gt;"/>
            </a:pPr>
            <a:r>
              <a:rPr lang="fr-FR" dirty="0"/>
              <a:t>Troisième niveau</a:t>
            </a:r>
          </a:p>
          <a:p>
            <a:pPr marL="168973" lvl="3" indent="-168973" algn="l" defTabSz="685407" rtl="0" eaLnBrk="1" latinLnBrk="0" hangingPunct="1">
              <a:spcBef>
                <a:spcPct val="20000"/>
              </a:spcBef>
              <a:buClr>
                <a:srgbClr val="009530"/>
              </a:buClr>
              <a:buFont typeface="Arial" pitchFamily="34" charset="0"/>
              <a:buChar char="&gt;"/>
            </a:pPr>
            <a:r>
              <a:rPr lang="fr-FR" dirty="0"/>
              <a:t>Quatrième niveau</a:t>
            </a:r>
          </a:p>
          <a:p>
            <a:pPr marL="168973" lvl="4" indent="-168973" algn="l" defTabSz="685407" rtl="0" eaLnBrk="1" latinLnBrk="0" hangingPunct="1">
              <a:spcBef>
                <a:spcPct val="20000"/>
              </a:spcBef>
              <a:buClr>
                <a:srgbClr val="009530"/>
              </a:buClr>
              <a:buFont typeface="Arial" pitchFamily="34" charset="0"/>
              <a:buChar char="&gt;"/>
            </a:pPr>
            <a:r>
              <a:rPr lang="fr-FR" dirty="0"/>
              <a:t>Cinquième niveau</a:t>
            </a:r>
            <a:endParaRPr lang="en-US" dirty="0"/>
          </a:p>
        </p:txBody>
      </p:sp>
      <p:sp>
        <p:nvSpPr>
          <p:cNvPr id="9" name="Text Placeholder 8"/>
          <p:cNvSpPr>
            <a:spLocks noGrp="1"/>
          </p:cNvSpPr>
          <p:nvPr>
            <p:ph type="body" sz="quarter" idx="15" hasCustomPrompt="1"/>
          </p:nvPr>
        </p:nvSpPr>
        <p:spPr>
          <a:xfrm>
            <a:off x="3672843" y="4057652"/>
            <a:ext cx="5013838" cy="571500"/>
          </a:xfrm>
        </p:spPr>
        <p:txBody>
          <a:bodyPr/>
          <a:lstStyle>
            <a:lvl1pPr marL="0" indent="0">
              <a:buFontTx/>
              <a:buNone/>
              <a:tabLst/>
              <a:defRPr sz="1400">
                <a:solidFill>
                  <a:srgbClr val="626469"/>
                </a:solidFill>
              </a:defRPr>
            </a:lvl1pPr>
          </a:lstStyle>
          <a:p>
            <a:pPr lvl="0"/>
            <a:r>
              <a:rPr lang="en-US" dirty="0"/>
              <a:t>Caption text</a:t>
            </a:r>
          </a:p>
        </p:txBody>
      </p:sp>
      <p:sp>
        <p:nvSpPr>
          <p:cNvPr id="12" name="TextBox 11"/>
          <p:cNvSpPr txBox="1"/>
          <p:nvPr userDrawn="1"/>
        </p:nvSpPr>
        <p:spPr>
          <a:xfrm>
            <a:off x="456130" y="4744077"/>
            <a:ext cx="2130481" cy="107722"/>
          </a:xfrm>
          <a:prstGeom prst="rect">
            <a:avLst/>
          </a:prstGeom>
          <a:noFill/>
        </p:spPr>
        <p:txBody>
          <a:bodyPr wrap="square" lIns="0" tIns="0" rIns="0" bIns="0" rtlCol="0" anchor="b" anchorCtr="0">
            <a:spAutoFit/>
          </a:bodyPr>
          <a:lstStyle/>
          <a:p>
            <a:pPr defTabSz="685407"/>
            <a:r>
              <a:rPr lang="en-US" sz="700" dirty="0">
                <a:solidFill>
                  <a:srgbClr val="626469"/>
                </a:solidFill>
                <a:cs typeface="Arial" pitchFamily="34" charset="0"/>
              </a:rPr>
              <a:t>Confidential Property of Schneider Electric</a:t>
            </a:r>
          </a:p>
        </p:txBody>
      </p:sp>
    </p:spTree>
    <p:extLst>
      <p:ext uri="{BB962C8B-B14F-4D97-AF65-F5344CB8AC3E}">
        <p14:creationId xmlns:p14="http://schemas.microsoft.com/office/powerpoint/2010/main" val="194694918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One-column w/ callout">
    <p:spTree>
      <p:nvGrpSpPr>
        <p:cNvPr id="1" name=""/>
        <p:cNvGrpSpPr/>
        <p:nvPr/>
      </p:nvGrpSpPr>
      <p:grpSpPr>
        <a:xfrm>
          <a:off x="0" y="0"/>
          <a:ext cx="0" cy="0"/>
          <a:chOff x="0" y="0"/>
          <a:chExt cx="0" cy="0"/>
        </a:xfrm>
      </p:grpSpPr>
      <p:sp>
        <p:nvSpPr>
          <p:cNvPr id="15" name="Text Placeholder 11"/>
          <p:cNvSpPr>
            <a:spLocks noGrp="1"/>
          </p:cNvSpPr>
          <p:nvPr>
            <p:ph type="body" sz="quarter" idx="13" hasCustomPrompt="1"/>
          </p:nvPr>
        </p:nvSpPr>
        <p:spPr>
          <a:xfrm>
            <a:off x="6192839" y="4066302"/>
            <a:ext cx="2698750"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caption to the chart goes here</a:t>
            </a:r>
          </a:p>
        </p:txBody>
      </p:sp>
      <p:cxnSp>
        <p:nvCxnSpPr>
          <p:cNvPr id="9" name="Straight Connector 8"/>
          <p:cNvCxnSpPr/>
          <p:nvPr userDrawn="1"/>
        </p:nvCxnSpPr>
        <p:spPr>
          <a:xfrm>
            <a:off x="6014065" y="1203325"/>
            <a:ext cx="0" cy="2986088"/>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23" name="Text Placeholder 11"/>
          <p:cNvSpPr>
            <a:spLocks noGrp="1"/>
          </p:cNvSpPr>
          <p:nvPr>
            <p:ph type="body" sz="quarter" idx="16" hasCustomPrompt="1"/>
          </p:nvPr>
        </p:nvSpPr>
        <p:spPr>
          <a:xfrm>
            <a:off x="258055" y="4066302"/>
            <a:ext cx="5574419"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6" name="Content Placeholder 5"/>
          <p:cNvSpPr>
            <a:spLocks noGrp="1"/>
          </p:cNvSpPr>
          <p:nvPr>
            <p:ph sz="quarter" idx="18"/>
          </p:nvPr>
        </p:nvSpPr>
        <p:spPr>
          <a:xfrm>
            <a:off x="258054" y="1202024"/>
            <a:ext cx="5574419" cy="230009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19"/>
          </p:nvPr>
        </p:nvSpPr>
        <p:spPr>
          <a:xfrm>
            <a:off x="6192838" y="1201738"/>
            <a:ext cx="2698750" cy="2287696"/>
          </a:xfrm>
        </p:spPr>
        <p:txBody>
          <a:bodyPr>
            <a:noAutofit/>
          </a:bodyPr>
          <a:lstStyle>
            <a:lvl1pPr>
              <a:defRPr sz="1200"/>
            </a:lvl1pPr>
            <a:lvl2pPr>
              <a:defRPr sz="1100"/>
            </a:lvl2pPr>
            <a:lvl3pPr>
              <a:defRPr sz="1000"/>
            </a:lvl3pPr>
            <a:lvl4pPr>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2"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Confidential Property of Schneider Electric |</a:t>
            </a:r>
          </a:p>
        </p:txBody>
      </p:sp>
      <p:sp>
        <p:nvSpPr>
          <p:cNvPr id="13" name="Text Placeholder 11"/>
          <p:cNvSpPr>
            <a:spLocks noGrp="1"/>
          </p:cNvSpPr>
          <p:nvPr>
            <p:ph type="body" sz="quarter" idx="32"/>
          </p:nvPr>
        </p:nvSpPr>
        <p:spPr>
          <a:xfrm>
            <a:off x="252413" y="230187"/>
            <a:ext cx="8647112" cy="369332"/>
          </a:xfrm>
        </p:spPr>
        <p:txBody>
          <a:bodyPr>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4" name="Text Placeholder 13"/>
          <p:cNvSpPr>
            <a:spLocks noGrp="1"/>
          </p:cNvSpPr>
          <p:nvPr>
            <p:ph type="body" sz="quarter" idx="33"/>
          </p:nvPr>
        </p:nvSpPr>
        <p:spPr>
          <a:xfrm>
            <a:off x="252413" y="683366"/>
            <a:ext cx="8647112" cy="253916"/>
          </a:xfrm>
        </p:spPr>
        <p:txBody>
          <a:bodyPr>
            <a:noAutofit/>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dirty="0"/>
              <a:t>Click to edit Master text styles</a:t>
            </a:r>
          </a:p>
        </p:txBody>
      </p:sp>
    </p:spTree>
    <p:extLst>
      <p:ext uri="{BB962C8B-B14F-4D97-AF65-F5344CB8AC3E}">
        <p14:creationId xmlns:p14="http://schemas.microsoft.com/office/powerpoint/2010/main" val="41820833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Standard Layout">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5"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Confidential Property of Schneider Electric |</a:t>
            </a:r>
          </a:p>
        </p:txBody>
      </p:sp>
      <p:sp>
        <p:nvSpPr>
          <p:cNvPr id="8" name="Content Placeholder 2"/>
          <p:cNvSpPr>
            <a:spLocks noGrp="1"/>
          </p:cNvSpPr>
          <p:nvPr>
            <p:ph sz="quarter" idx="31"/>
          </p:nvPr>
        </p:nvSpPr>
        <p:spPr>
          <a:xfrm>
            <a:off x="258055" y="1203325"/>
            <a:ext cx="8679570" cy="3176589"/>
          </a:xfrm>
        </p:spPr>
        <p:txBody>
          <a:bodyPr wrap="square">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32"/>
          </p:nvPr>
        </p:nvSpPr>
        <p:spPr>
          <a:xfrm>
            <a:off x="252413" y="230187"/>
            <a:ext cx="8647112" cy="369332"/>
          </a:xfrm>
        </p:spPr>
        <p:txBody>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4" name="Text Placeholder 13"/>
          <p:cNvSpPr>
            <a:spLocks noGrp="1"/>
          </p:cNvSpPr>
          <p:nvPr>
            <p:ph type="body" sz="quarter" idx="33"/>
          </p:nvPr>
        </p:nvSpPr>
        <p:spPr>
          <a:xfrm>
            <a:off x="252413" y="683366"/>
            <a:ext cx="8647112" cy="253916"/>
          </a:xfrm>
        </p:spPr>
        <p:txBody>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dirty="0"/>
              <a:t>Click to edit Master text styles</a:t>
            </a:r>
          </a:p>
        </p:txBody>
      </p:sp>
    </p:spTree>
    <p:extLst>
      <p:ext uri="{BB962C8B-B14F-4D97-AF65-F5344CB8AC3E}">
        <p14:creationId xmlns:p14="http://schemas.microsoft.com/office/powerpoint/2010/main" val="270809018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Sales Success Story">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5"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Confidential Property of Schneider Electric |</a:t>
            </a:r>
          </a:p>
        </p:txBody>
      </p:sp>
      <p:sp>
        <p:nvSpPr>
          <p:cNvPr id="12" name="Text Placeholder 11"/>
          <p:cNvSpPr>
            <a:spLocks noGrp="1"/>
          </p:cNvSpPr>
          <p:nvPr>
            <p:ph type="body" sz="quarter" idx="32" hasCustomPrompt="1"/>
          </p:nvPr>
        </p:nvSpPr>
        <p:spPr>
          <a:xfrm>
            <a:off x="252413" y="230187"/>
            <a:ext cx="8647112" cy="369332"/>
          </a:xfrm>
        </p:spPr>
        <p:txBody>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Sales Success Story</a:t>
            </a:r>
          </a:p>
        </p:txBody>
      </p:sp>
      <p:sp>
        <p:nvSpPr>
          <p:cNvPr id="14" name="Text Placeholder 13"/>
          <p:cNvSpPr>
            <a:spLocks noGrp="1"/>
          </p:cNvSpPr>
          <p:nvPr>
            <p:ph type="body" sz="quarter" idx="33" hasCustomPrompt="1"/>
          </p:nvPr>
        </p:nvSpPr>
        <p:spPr>
          <a:xfrm>
            <a:off x="252413" y="683366"/>
            <a:ext cx="8647112" cy="253916"/>
          </a:xfrm>
        </p:spPr>
        <p:txBody>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dirty="0"/>
              <a:t>Click to edit customer name</a:t>
            </a:r>
          </a:p>
        </p:txBody>
      </p:sp>
      <p:sp>
        <p:nvSpPr>
          <p:cNvPr id="7" name="Text Placeholder 25"/>
          <p:cNvSpPr>
            <a:spLocks noGrp="1"/>
          </p:cNvSpPr>
          <p:nvPr>
            <p:ph type="body" sz="quarter" idx="11" hasCustomPrompt="1"/>
          </p:nvPr>
        </p:nvSpPr>
        <p:spPr>
          <a:xfrm>
            <a:off x="6103593" y="230188"/>
            <a:ext cx="2795932" cy="369332"/>
          </a:xfrm>
        </p:spPr>
        <p:txBody>
          <a:bodyPr/>
          <a:lstStyle>
            <a:lvl1pPr algn="r">
              <a:buNone/>
              <a:defRPr sz="2000" b="0">
                <a:solidFill>
                  <a:srgbClr val="36C746"/>
                </a:solidFill>
              </a:defRPr>
            </a:lvl1pPr>
          </a:lstStyle>
          <a:p>
            <a:pPr lvl="0"/>
            <a:r>
              <a:rPr lang="en-US" dirty="0"/>
              <a:t>Click to edit value</a:t>
            </a:r>
          </a:p>
        </p:txBody>
      </p:sp>
      <p:sp>
        <p:nvSpPr>
          <p:cNvPr id="9" name="Rectangle 8"/>
          <p:cNvSpPr/>
          <p:nvPr userDrawn="1"/>
        </p:nvSpPr>
        <p:spPr>
          <a:xfrm>
            <a:off x="2984043" y="1084346"/>
            <a:ext cx="5900797" cy="846598"/>
          </a:xfrm>
          <a:prstGeom prst="rect">
            <a:avLst/>
          </a:prstGeom>
          <a:noFill/>
          <a:ln w="9525"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400" b="1" dirty="0">
                <a:solidFill>
                  <a:schemeClr val="tx2"/>
                </a:solidFill>
                <a:latin typeface="+mj-lt"/>
              </a:rPr>
              <a:t>Value Proposition</a:t>
            </a:r>
          </a:p>
        </p:txBody>
      </p:sp>
      <p:sp>
        <p:nvSpPr>
          <p:cNvPr id="10" name="Rectangle 9"/>
          <p:cNvSpPr/>
          <p:nvPr userDrawn="1"/>
        </p:nvSpPr>
        <p:spPr>
          <a:xfrm>
            <a:off x="2984042" y="1996182"/>
            <a:ext cx="5900798" cy="1622854"/>
          </a:xfrm>
          <a:prstGeom prst="rect">
            <a:avLst/>
          </a:prstGeom>
          <a:noFill/>
          <a:ln w="9525"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400" b="1" dirty="0">
                <a:solidFill>
                  <a:schemeClr val="tx2"/>
                </a:solidFill>
              </a:rPr>
              <a:t>The Solution</a:t>
            </a:r>
          </a:p>
        </p:txBody>
      </p:sp>
      <p:sp>
        <p:nvSpPr>
          <p:cNvPr id="11" name="Rectangle 10"/>
          <p:cNvSpPr/>
          <p:nvPr userDrawn="1"/>
        </p:nvSpPr>
        <p:spPr>
          <a:xfrm>
            <a:off x="2984043" y="3680410"/>
            <a:ext cx="5900797" cy="850392"/>
          </a:xfrm>
          <a:prstGeom prst="rect">
            <a:avLst/>
          </a:prstGeom>
          <a:noFill/>
          <a:ln w="9525"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400" b="1" dirty="0">
                <a:solidFill>
                  <a:schemeClr val="tx2"/>
                </a:solidFill>
              </a:rPr>
              <a:t>The Competition</a:t>
            </a:r>
          </a:p>
        </p:txBody>
      </p:sp>
      <p:sp>
        <p:nvSpPr>
          <p:cNvPr id="13" name="Rectangle 12"/>
          <p:cNvSpPr/>
          <p:nvPr userDrawn="1"/>
        </p:nvSpPr>
        <p:spPr>
          <a:xfrm>
            <a:off x="251309" y="3299648"/>
            <a:ext cx="2667089" cy="1231154"/>
          </a:xfrm>
          <a:prstGeom prst="rect">
            <a:avLst/>
          </a:prstGeom>
          <a:noFill/>
          <a:ln w="9525"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400" b="1" dirty="0">
                <a:solidFill>
                  <a:schemeClr val="tx2"/>
                </a:solidFill>
              </a:rPr>
              <a:t>Customer Profile</a:t>
            </a:r>
            <a:endParaRPr lang="en-US" sz="1400" dirty="0">
              <a:solidFill>
                <a:schemeClr val="accent1"/>
              </a:solidFill>
            </a:endParaRPr>
          </a:p>
        </p:txBody>
      </p:sp>
      <p:sp>
        <p:nvSpPr>
          <p:cNvPr id="15" name="Text Placeholder 33"/>
          <p:cNvSpPr>
            <a:spLocks noGrp="1"/>
          </p:cNvSpPr>
          <p:nvPr>
            <p:ph type="body" sz="quarter" idx="20" hasCustomPrompt="1"/>
          </p:nvPr>
        </p:nvSpPr>
        <p:spPr>
          <a:xfrm>
            <a:off x="3076542" y="3964898"/>
            <a:ext cx="5808297" cy="565903"/>
          </a:xfrm>
        </p:spPr>
        <p:txBody>
          <a:bodyPr/>
          <a:lstStyle>
            <a:lvl1pPr marL="0" indent="0">
              <a:buFontTx/>
              <a:buNone/>
              <a:defRPr sz="1000" baseline="0">
                <a:solidFill>
                  <a:schemeClr val="accent1"/>
                </a:solidFill>
              </a:defRPr>
            </a:lvl1pPr>
            <a:lvl2pPr>
              <a:defRPr sz="900"/>
            </a:lvl2pPr>
            <a:lvl3pPr>
              <a:defRPr sz="800"/>
            </a:lvl3pPr>
            <a:lvl4pPr>
              <a:defRPr sz="600"/>
            </a:lvl4pPr>
            <a:lvl5pPr>
              <a:defRPr sz="600"/>
            </a:lvl5pPr>
          </a:lstStyle>
          <a:p>
            <a:r>
              <a:rPr lang="en-US" dirty="0"/>
              <a:t>Who was the competition? Why did we win? What differentiators were key to the customer?</a:t>
            </a:r>
          </a:p>
        </p:txBody>
      </p:sp>
      <p:sp>
        <p:nvSpPr>
          <p:cNvPr id="16" name="Picture Placeholder 27"/>
          <p:cNvSpPr>
            <a:spLocks noGrp="1"/>
          </p:cNvSpPr>
          <p:nvPr>
            <p:ph type="pic" sz="quarter" idx="12" hasCustomPrompt="1"/>
          </p:nvPr>
        </p:nvSpPr>
        <p:spPr>
          <a:xfrm>
            <a:off x="251309" y="1083886"/>
            <a:ext cx="2665413" cy="2148840"/>
          </a:xfrm>
        </p:spPr>
        <p:txBody>
          <a:bodyPr/>
          <a:lstStyle>
            <a:lvl1pPr>
              <a:buFontTx/>
              <a:buNone/>
              <a:defRPr>
                <a:solidFill>
                  <a:schemeClr val="accent1"/>
                </a:solidFill>
              </a:defRPr>
            </a:lvl1pPr>
          </a:lstStyle>
          <a:p>
            <a:r>
              <a:rPr lang="en-US" dirty="0"/>
              <a:t>Insert picture here</a:t>
            </a:r>
          </a:p>
        </p:txBody>
      </p:sp>
      <p:sp>
        <p:nvSpPr>
          <p:cNvPr id="17" name="Text Placeholder 33"/>
          <p:cNvSpPr>
            <a:spLocks noGrp="1"/>
          </p:cNvSpPr>
          <p:nvPr>
            <p:ph type="body" sz="quarter" idx="14" hasCustomPrompt="1"/>
          </p:nvPr>
        </p:nvSpPr>
        <p:spPr>
          <a:xfrm>
            <a:off x="3076542" y="1349526"/>
            <a:ext cx="5808298" cy="581418"/>
          </a:xfrm>
        </p:spPr>
        <p:txBody>
          <a:bodyPr/>
          <a:lstStyle>
            <a:lvl1pPr marL="0" indent="0">
              <a:buFontTx/>
              <a:buNone/>
              <a:defRPr sz="1000" baseline="0">
                <a:solidFill>
                  <a:schemeClr val="accent1"/>
                </a:solidFill>
              </a:defRPr>
            </a:lvl1pPr>
            <a:lvl2pPr>
              <a:defRPr sz="900"/>
            </a:lvl2pPr>
            <a:lvl3pPr>
              <a:defRPr sz="800"/>
            </a:lvl3pPr>
            <a:lvl4pPr>
              <a:defRPr sz="600"/>
            </a:lvl4pPr>
            <a:lvl5pPr>
              <a:defRPr sz="600"/>
            </a:lvl5pPr>
          </a:lstStyle>
          <a:p>
            <a:r>
              <a:rPr lang="en-US" dirty="0"/>
              <a:t>Describe the value proposition that resonated with the customer to ultimately win the job. What was the problem before and what were the results after? Be quantitative. What parts of the solution really impacted customer satisfaction?</a:t>
            </a:r>
          </a:p>
        </p:txBody>
      </p:sp>
      <p:sp>
        <p:nvSpPr>
          <p:cNvPr id="18" name="Text Placeholder 33"/>
          <p:cNvSpPr>
            <a:spLocks noGrp="1"/>
          </p:cNvSpPr>
          <p:nvPr>
            <p:ph type="body" sz="quarter" idx="15" hasCustomPrompt="1"/>
          </p:nvPr>
        </p:nvSpPr>
        <p:spPr>
          <a:xfrm>
            <a:off x="3076542" y="2923556"/>
            <a:ext cx="5808297" cy="695480"/>
          </a:xfrm>
        </p:spPr>
        <p:txBody>
          <a:bodyPr/>
          <a:lstStyle>
            <a:lvl1pPr marL="0" indent="0">
              <a:buNone/>
              <a:defRPr sz="1000" baseline="0">
                <a:solidFill>
                  <a:schemeClr val="accent1"/>
                </a:solidFill>
              </a:defRPr>
            </a:lvl1pPr>
            <a:lvl2pPr>
              <a:defRPr sz="900"/>
            </a:lvl2pPr>
            <a:lvl3pPr>
              <a:defRPr sz="800"/>
            </a:lvl3pPr>
            <a:lvl4pPr>
              <a:defRPr sz="600"/>
            </a:lvl4pPr>
            <a:lvl5pPr>
              <a:defRPr sz="600"/>
            </a:lvl5pPr>
          </a:lstStyle>
          <a:p>
            <a:r>
              <a:rPr lang="en-US" dirty="0"/>
              <a:t>Describe the solution that was sold. Be specific to number and value of products per HFM.</a:t>
            </a:r>
          </a:p>
        </p:txBody>
      </p:sp>
      <p:sp>
        <p:nvSpPr>
          <p:cNvPr id="19" name="Rectangle 18"/>
          <p:cNvSpPr/>
          <p:nvPr userDrawn="1"/>
        </p:nvSpPr>
        <p:spPr>
          <a:xfrm>
            <a:off x="3000452" y="2215670"/>
            <a:ext cx="708180" cy="707886"/>
          </a:xfrm>
          <a:prstGeom prst="rect">
            <a:avLst/>
          </a:prstGeom>
        </p:spPr>
        <p:txBody>
          <a:bodyPr wrap="square">
            <a:spAutoFit/>
          </a:bodyPr>
          <a:lstStyle/>
          <a:p>
            <a:pPr marL="0" indent="0" algn="l"/>
            <a:r>
              <a:rPr lang="en-US" sz="1000" b="1" dirty="0">
                <a:solidFill>
                  <a:schemeClr val="accent1"/>
                </a:solidFill>
              </a:rPr>
              <a:t>PTSYS: </a:t>
            </a:r>
          </a:p>
          <a:p>
            <a:pPr marL="0" indent="0" algn="l"/>
            <a:r>
              <a:rPr lang="en-US" sz="1000" b="1" dirty="0">
                <a:solidFill>
                  <a:schemeClr val="accent1"/>
                </a:solidFill>
              </a:rPr>
              <a:t>PTMET:</a:t>
            </a:r>
          </a:p>
          <a:p>
            <a:pPr marL="0" indent="0" algn="l"/>
            <a:r>
              <a:rPr lang="en-US" sz="1000" b="1" dirty="0">
                <a:solidFill>
                  <a:schemeClr val="accent1"/>
                </a:solidFill>
              </a:rPr>
              <a:t>PTPFC:</a:t>
            </a:r>
          </a:p>
          <a:p>
            <a:pPr marL="0" indent="0" algn="l"/>
            <a:r>
              <a:rPr lang="en-US" sz="1000" b="1" dirty="0">
                <a:solidFill>
                  <a:schemeClr val="accent1"/>
                </a:solidFill>
              </a:rPr>
              <a:t>BFO:</a:t>
            </a:r>
          </a:p>
        </p:txBody>
      </p:sp>
      <p:sp>
        <p:nvSpPr>
          <p:cNvPr id="20" name="Text Placeholder 38"/>
          <p:cNvSpPr>
            <a:spLocks noGrp="1"/>
          </p:cNvSpPr>
          <p:nvPr>
            <p:ph type="body" sz="quarter" idx="16"/>
          </p:nvPr>
        </p:nvSpPr>
        <p:spPr>
          <a:xfrm>
            <a:off x="3638964" y="2255767"/>
            <a:ext cx="5245875" cy="153888"/>
          </a:xfrm>
        </p:spPr>
        <p:txBody>
          <a:bodyPr/>
          <a:lstStyle>
            <a:lvl1pPr>
              <a:buNone/>
              <a:defRPr sz="1000">
                <a:solidFill>
                  <a:srgbClr val="626469"/>
                </a:solidFill>
              </a:defRPr>
            </a:lvl1pPr>
          </a:lstStyle>
          <a:p>
            <a:pPr lvl="0"/>
            <a:r>
              <a:rPr lang="en-US" dirty="0"/>
              <a:t>Click to edit Master text styles</a:t>
            </a:r>
          </a:p>
        </p:txBody>
      </p:sp>
      <p:sp>
        <p:nvSpPr>
          <p:cNvPr id="21" name="Text Placeholder 38"/>
          <p:cNvSpPr>
            <a:spLocks noGrp="1"/>
          </p:cNvSpPr>
          <p:nvPr>
            <p:ph type="body" sz="quarter" idx="17"/>
          </p:nvPr>
        </p:nvSpPr>
        <p:spPr>
          <a:xfrm>
            <a:off x="3638964" y="2407633"/>
            <a:ext cx="5245875" cy="153888"/>
          </a:xfrm>
        </p:spPr>
        <p:txBody>
          <a:bodyPr/>
          <a:lstStyle>
            <a:lvl1pPr>
              <a:buNone/>
              <a:defRPr sz="1000">
                <a:solidFill>
                  <a:srgbClr val="626469"/>
                </a:solidFill>
              </a:defRPr>
            </a:lvl1pPr>
          </a:lstStyle>
          <a:p>
            <a:pPr lvl="0"/>
            <a:r>
              <a:rPr lang="en-US" dirty="0"/>
              <a:t>Click to edit Master text styles</a:t>
            </a:r>
          </a:p>
        </p:txBody>
      </p:sp>
      <p:sp>
        <p:nvSpPr>
          <p:cNvPr id="22" name="Text Placeholder 38"/>
          <p:cNvSpPr>
            <a:spLocks noGrp="1"/>
          </p:cNvSpPr>
          <p:nvPr>
            <p:ph type="body" sz="quarter" idx="18"/>
          </p:nvPr>
        </p:nvSpPr>
        <p:spPr>
          <a:xfrm>
            <a:off x="3638964" y="2559499"/>
            <a:ext cx="5245875" cy="153888"/>
          </a:xfrm>
        </p:spPr>
        <p:txBody>
          <a:bodyPr/>
          <a:lstStyle>
            <a:lvl1pPr>
              <a:buNone/>
              <a:defRPr sz="1000">
                <a:solidFill>
                  <a:srgbClr val="626469"/>
                </a:solidFill>
              </a:defRPr>
            </a:lvl1pPr>
          </a:lstStyle>
          <a:p>
            <a:pPr lvl="0"/>
            <a:r>
              <a:rPr lang="en-US" dirty="0"/>
              <a:t>Click to edit Master text styles</a:t>
            </a:r>
          </a:p>
        </p:txBody>
      </p:sp>
      <p:sp>
        <p:nvSpPr>
          <p:cNvPr id="23" name="Text Placeholder 38"/>
          <p:cNvSpPr>
            <a:spLocks noGrp="1"/>
          </p:cNvSpPr>
          <p:nvPr>
            <p:ph type="body" sz="quarter" idx="19"/>
          </p:nvPr>
        </p:nvSpPr>
        <p:spPr>
          <a:xfrm>
            <a:off x="3638964" y="2711365"/>
            <a:ext cx="5245875" cy="153888"/>
          </a:xfrm>
        </p:spPr>
        <p:txBody>
          <a:bodyPr/>
          <a:lstStyle>
            <a:lvl1pPr>
              <a:buNone/>
              <a:defRPr sz="1000">
                <a:solidFill>
                  <a:srgbClr val="626469"/>
                </a:solidFill>
              </a:defRPr>
            </a:lvl1pPr>
          </a:lstStyle>
          <a:p>
            <a:pPr lvl="0"/>
            <a:r>
              <a:rPr lang="en-US" dirty="0"/>
              <a:t>Click to edit Master text styles</a:t>
            </a:r>
          </a:p>
        </p:txBody>
      </p:sp>
      <p:sp>
        <p:nvSpPr>
          <p:cNvPr id="24" name="Text Placeholder 33"/>
          <p:cNvSpPr>
            <a:spLocks noGrp="1"/>
          </p:cNvSpPr>
          <p:nvPr>
            <p:ph type="body" sz="quarter" idx="21" hasCustomPrompt="1"/>
          </p:nvPr>
        </p:nvSpPr>
        <p:spPr>
          <a:xfrm>
            <a:off x="343583" y="3559078"/>
            <a:ext cx="2574815" cy="971723"/>
          </a:xfrm>
        </p:spPr>
        <p:txBody>
          <a:bodyPr/>
          <a:lstStyle>
            <a:lvl1pPr marL="0" indent="0">
              <a:buFontTx/>
              <a:buNone/>
              <a:defRPr sz="1000" baseline="0">
                <a:solidFill>
                  <a:schemeClr val="accent1"/>
                </a:solidFill>
              </a:defRPr>
            </a:lvl1pPr>
            <a:lvl2pPr>
              <a:defRPr sz="900"/>
            </a:lvl2pPr>
            <a:lvl3pPr>
              <a:defRPr sz="800"/>
            </a:lvl3pPr>
            <a:lvl4pPr>
              <a:defRPr sz="600"/>
            </a:lvl4pPr>
            <a:lvl5pPr>
              <a:defRPr sz="600"/>
            </a:lvl5pPr>
          </a:lstStyle>
          <a:p>
            <a:r>
              <a:rPr lang="en-US" dirty="0"/>
              <a:t>Describe the customer’s business</a:t>
            </a:r>
          </a:p>
        </p:txBody>
      </p:sp>
    </p:spTree>
    <p:extLst>
      <p:ext uri="{BB962C8B-B14F-4D97-AF65-F5344CB8AC3E}">
        <p14:creationId xmlns:p14="http://schemas.microsoft.com/office/powerpoint/2010/main" val="61407094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One-column">
    <p:spTree>
      <p:nvGrpSpPr>
        <p:cNvPr id="1" name=""/>
        <p:cNvGrpSpPr/>
        <p:nvPr/>
      </p:nvGrpSpPr>
      <p:grpSpPr>
        <a:xfrm>
          <a:off x="0" y="0"/>
          <a:ext cx="0" cy="0"/>
          <a:chOff x="0" y="0"/>
          <a:chExt cx="0" cy="0"/>
        </a:xfrm>
      </p:grpSpPr>
      <p:sp>
        <p:nvSpPr>
          <p:cNvPr id="20" name="Text Placeholder 11"/>
          <p:cNvSpPr>
            <a:spLocks noGrp="1"/>
          </p:cNvSpPr>
          <p:nvPr>
            <p:ph type="body" sz="quarter" idx="13" hasCustomPrompt="1"/>
          </p:nvPr>
        </p:nvSpPr>
        <p:spPr>
          <a:xfrm>
            <a:off x="252414" y="4066302"/>
            <a:ext cx="5580061" cy="123111"/>
          </a:xfrm>
          <a:prstGeom prst="rect">
            <a:avLst/>
          </a:prstGeom>
        </p:spPr>
        <p:txBody>
          <a:bodyPr lIns="0" tIns="0" rIns="0" bIns="0" anchor="b" anchorCtr="0">
            <a:spAutoFit/>
          </a:bodyPr>
          <a:lstStyle>
            <a:lvl1pPr marL="15874" indent="0">
              <a:buNone/>
              <a:defRPr sz="800" baseline="0">
                <a:solidFill>
                  <a:srgbClr val="8E8F93"/>
                </a:solidFill>
              </a:defRPr>
            </a:lvl1pPr>
          </a:lstStyle>
          <a:p>
            <a:pPr lvl="0"/>
            <a:r>
              <a:rPr lang="en-US" dirty="0"/>
              <a:t>Optional description / context goes here</a:t>
            </a:r>
          </a:p>
        </p:txBody>
      </p:sp>
      <p:sp>
        <p:nvSpPr>
          <p:cNvPr id="4" name="Content Placeholder 3"/>
          <p:cNvSpPr>
            <a:spLocks noGrp="1"/>
          </p:cNvSpPr>
          <p:nvPr>
            <p:ph sz="quarter" idx="17"/>
          </p:nvPr>
        </p:nvSpPr>
        <p:spPr>
          <a:xfrm>
            <a:off x="252413" y="1203326"/>
            <a:ext cx="5580062" cy="2717033"/>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0"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Confidential Property of Schneider Electric |</a:t>
            </a:r>
          </a:p>
        </p:txBody>
      </p:sp>
      <p:sp>
        <p:nvSpPr>
          <p:cNvPr id="8" name="Text Placeholder 11"/>
          <p:cNvSpPr>
            <a:spLocks noGrp="1"/>
          </p:cNvSpPr>
          <p:nvPr>
            <p:ph type="body" sz="quarter" idx="32"/>
          </p:nvPr>
        </p:nvSpPr>
        <p:spPr>
          <a:xfrm>
            <a:off x="252413" y="230187"/>
            <a:ext cx="8647112" cy="369332"/>
          </a:xfrm>
        </p:spPr>
        <p:txBody>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1" name="Text Placeholder 13"/>
          <p:cNvSpPr>
            <a:spLocks noGrp="1"/>
          </p:cNvSpPr>
          <p:nvPr>
            <p:ph type="body" sz="quarter" idx="33"/>
          </p:nvPr>
        </p:nvSpPr>
        <p:spPr>
          <a:xfrm>
            <a:off x="252413" y="683366"/>
            <a:ext cx="8647112" cy="253916"/>
          </a:xfrm>
        </p:spPr>
        <p:txBody>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dirty="0"/>
              <a:t>Click to edit Master text styles</a:t>
            </a:r>
          </a:p>
        </p:txBody>
      </p:sp>
    </p:spTree>
    <p:extLst>
      <p:ext uri="{BB962C8B-B14F-4D97-AF65-F5344CB8AC3E}">
        <p14:creationId xmlns:p14="http://schemas.microsoft.com/office/powerpoint/2010/main" val="255533264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One-column stacked">
    <p:spTree>
      <p:nvGrpSpPr>
        <p:cNvPr id="1" name=""/>
        <p:cNvGrpSpPr/>
        <p:nvPr/>
      </p:nvGrpSpPr>
      <p:grpSpPr>
        <a:xfrm>
          <a:off x="0" y="0"/>
          <a:ext cx="0" cy="0"/>
          <a:chOff x="0" y="0"/>
          <a:chExt cx="0" cy="0"/>
        </a:xfrm>
      </p:grpSpPr>
      <p:sp>
        <p:nvSpPr>
          <p:cNvPr id="11" name="Content Placeholder 5"/>
          <p:cNvSpPr>
            <a:spLocks noGrp="1"/>
          </p:cNvSpPr>
          <p:nvPr>
            <p:ph sz="quarter" idx="34"/>
          </p:nvPr>
        </p:nvSpPr>
        <p:spPr>
          <a:xfrm>
            <a:off x="247390" y="3037460"/>
            <a:ext cx="5574419" cy="1471478"/>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Text Placeholder 11"/>
          <p:cNvSpPr>
            <a:spLocks noGrp="1"/>
          </p:cNvSpPr>
          <p:nvPr>
            <p:ph type="body" sz="quarter" idx="16" hasCustomPrompt="1"/>
          </p:nvPr>
        </p:nvSpPr>
        <p:spPr>
          <a:xfrm>
            <a:off x="252414" y="2674811"/>
            <a:ext cx="5574419"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18" name="Text Placeholder 11"/>
          <p:cNvSpPr>
            <a:spLocks noGrp="1"/>
          </p:cNvSpPr>
          <p:nvPr>
            <p:ph type="body" sz="quarter" idx="20" hasCustomPrompt="1"/>
          </p:nvPr>
        </p:nvSpPr>
        <p:spPr>
          <a:xfrm>
            <a:off x="258057" y="4569743"/>
            <a:ext cx="5574419"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6" name="Content Placeholder 5"/>
          <p:cNvSpPr>
            <a:spLocks noGrp="1"/>
          </p:cNvSpPr>
          <p:nvPr>
            <p:ph sz="quarter" idx="23"/>
          </p:nvPr>
        </p:nvSpPr>
        <p:spPr>
          <a:xfrm>
            <a:off x="248010" y="1213547"/>
            <a:ext cx="5574419" cy="1370903"/>
          </a:xfrm>
        </p:spPr>
        <p:txBody>
          <a:bodyPr>
            <a:noAutofit/>
          </a:bodyPr>
          <a:lstStyle>
            <a:lvl5pPr>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3"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Confidential Property of Schneider Electric |</a:t>
            </a:r>
          </a:p>
        </p:txBody>
      </p:sp>
      <p:sp>
        <p:nvSpPr>
          <p:cNvPr id="14" name="Text Placeholder 11"/>
          <p:cNvSpPr>
            <a:spLocks noGrp="1"/>
          </p:cNvSpPr>
          <p:nvPr>
            <p:ph type="body" sz="quarter" idx="32"/>
          </p:nvPr>
        </p:nvSpPr>
        <p:spPr>
          <a:xfrm>
            <a:off x="252413" y="230187"/>
            <a:ext cx="8647112" cy="369332"/>
          </a:xfrm>
        </p:spPr>
        <p:txBody>
          <a:bodyPr>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5" name="Text Placeholder 13"/>
          <p:cNvSpPr>
            <a:spLocks noGrp="1"/>
          </p:cNvSpPr>
          <p:nvPr>
            <p:ph type="body" sz="quarter" idx="33"/>
          </p:nvPr>
        </p:nvSpPr>
        <p:spPr>
          <a:xfrm>
            <a:off x="252413" y="683366"/>
            <a:ext cx="8647112" cy="253916"/>
          </a:xfrm>
        </p:spPr>
        <p:txBody>
          <a:bodyPr>
            <a:noAutofit/>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dirty="0"/>
              <a:t>Click to edit Master text styles</a:t>
            </a:r>
          </a:p>
        </p:txBody>
      </p:sp>
    </p:spTree>
    <p:extLst>
      <p:ext uri="{BB962C8B-B14F-4D97-AF65-F5344CB8AC3E}">
        <p14:creationId xmlns:p14="http://schemas.microsoft.com/office/powerpoint/2010/main" val="36162547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allout on SE Life Green">
    <p:bg>
      <p:bgPr>
        <a:solidFill>
          <a:schemeClr val="tx2"/>
        </a:solidFill>
        <a:effectLst/>
      </p:bgPr>
    </p:bg>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252413" y="1713559"/>
            <a:ext cx="8647112" cy="1231106"/>
          </a:xfrm>
          <a:prstGeom prst="rect">
            <a:avLst/>
          </a:prstGeom>
        </p:spPr>
        <p:txBody>
          <a:bodyPr lIns="0" tIns="0" rIns="0" bIns="0" anchor="t">
            <a:noAutofit/>
          </a:bodyPr>
          <a:lstStyle>
            <a:lvl1pPr marL="0" indent="0" algn="ctr">
              <a:buFont typeface="Arial"/>
              <a:buNone/>
              <a:defRPr sz="4000">
                <a:solidFill>
                  <a:schemeClr val="bg1"/>
                </a:solidFill>
              </a:defRPr>
            </a:lvl1pPr>
          </a:lstStyle>
          <a:p>
            <a:r>
              <a:rPr lang="en-US" dirty="0"/>
              <a:t>CLICK TO EDIT QUOTE OR CALLOUT</a:t>
            </a:r>
          </a:p>
        </p:txBody>
      </p:sp>
      <p:sp>
        <p:nvSpPr>
          <p:cNvPr id="10" name="Subtitle 2"/>
          <p:cNvSpPr>
            <a:spLocks noGrp="1"/>
          </p:cNvSpPr>
          <p:nvPr>
            <p:ph type="subTitle" idx="1" hasCustomPrompt="1"/>
          </p:nvPr>
        </p:nvSpPr>
        <p:spPr>
          <a:xfrm>
            <a:off x="252413" y="2955454"/>
            <a:ext cx="8647111" cy="307777"/>
          </a:xfrm>
          <a:prstGeom prst="rect">
            <a:avLst/>
          </a:prstGeom>
        </p:spPr>
        <p:txBody>
          <a:bodyPr lIns="0" tIns="0" rIns="0" bIns="0">
            <a:noAutofit/>
          </a:bodyPr>
          <a:lstStyle>
            <a:lvl1pPr marL="0" indent="0" algn="ctr">
              <a:buNone/>
              <a:defRPr sz="2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Optional Subtitle</a:t>
            </a:r>
          </a:p>
        </p:txBody>
      </p:sp>
      <p:sp>
        <p:nvSpPr>
          <p:cNvPr id="14"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rgbClr val="FFFFFF"/>
                </a:solidFill>
                <a:latin typeface="Arial"/>
                <a:cs typeface="Arial"/>
              </a:defRPr>
            </a:lvl1pPr>
          </a:lstStyle>
          <a:p>
            <a:r>
              <a:rPr lang="en-US" dirty="0"/>
              <a:t>Page </a:t>
            </a:r>
            <a:fld id="{5A9C12DC-491F-9444-86A2-13AC5C62A2FC}" type="slidenum">
              <a:rPr lang="en-US" smtClean="0"/>
              <a:pPr/>
              <a:t>‹#›</a:t>
            </a:fld>
            <a:endParaRPr lang="en-US" dirty="0"/>
          </a:p>
        </p:txBody>
      </p:sp>
      <p:sp>
        <p:nvSpPr>
          <p:cNvPr id="15"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rgbClr val="FFFFFF"/>
                </a:solidFill>
                <a:latin typeface="Arial"/>
                <a:cs typeface="Arial"/>
              </a:defRPr>
            </a:lvl1pPr>
          </a:lstStyle>
          <a:p>
            <a:r>
              <a:rPr lang="en-US" dirty="0"/>
              <a:t>Confidential Property of Schneider Electric |</a:t>
            </a:r>
          </a:p>
        </p:txBody>
      </p:sp>
      <p:pic>
        <p:nvPicPr>
          <p:cNvPr id="11" name="Picture 10" descr="schneider_LIO_White_RGB.png"/>
          <p:cNvPicPr>
            <a:picLocks noChangeAspect="1"/>
          </p:cNvPicPr>
          <p:nvPr userDrawn="1"/>
        </p:nvPicPr>
        <p:blipFill>
          <a:blip r:embed="rId2" cstate="print"/>
          <a:stretch>
            <a:fillRect/>
          </a:stretch>
        </p:blipFill>
        <p:spPr>
          <a:xfrm>
            <a:off x="7075053" y="4508525"/>
            <a:ext cx="2018707" cy="556586"/>
          </a:xfrm>
          <a:prstGeom prst="rect">
            <a:avLst/>
          </a:prstGeom>
        </p:spPr>
      </p:pic>
    </p:spTree>
    <p:extLst>
      <p:ext uri="{BB962C8B-B14F-4D97-AF65-F5344CB8AC3E}">
        <p14:creationId xmlns:p14="http://schemas.microsoft.com/office/powerpoint/2010/main" val="24510897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wo-column">
    <p:spTree>
      <p:nvGrpSpPr>
        <p:cNvPr id="1" name=""/>
        <p:cNvGrpSpPr/>
        <p:nvPr/>
      </p:nvGrpSpPr>
      <p:grpSpPr>
        <a:xfrm>
          <a:off x="0" y="0"/>
          <a:ext cx="0" cy="0"/>
          <a:chOff x="0" y="0"/>
          <a:chExt cx="0" cy="0"/>
        </a:xfrm>
      </p:grpSpPr>
      <p:sp>
        <p:nvSpPr>
          <p:cNvPr id="14" name="Content Placeholder 2"/>
          <p:cNvSpPr>
            <a:spLocks noGrp="1"/>
          </p:cNvSpPr>
          <p:nvPr>
            <p:ph sz="quarter" idx="24"/>
          </p:nvPr>
        </p:nvSpPr>
        <p:spPr>
          <a:xfrm>
            <a:off x="4764969" y="1203325"/>
            <a:ext cx="4172656" cy="2711063"/>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Text Placeholder 11"/>
          <p:cNvSpPr>
            <a:spLocks noGrp="1"/>
          </p:cNvSpPr>
          <p:nvPr>
            <p:ph type="body" sz="quarter" idx="13" hasCustomPrompt="1"/>
          </p:nvPr>
        </p:nvSpPr>
        <p:spPr>
          <a:xfrm>
            <a:off x="4791076" y="4066302"/>
            <a:ext cx="4100514"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28" name="Text Placeholder 11"/>
          <p:cNvSpPr>
            <a:spLocks noGrp="1"/>
          </p:cNvSpPr>
          <p:nvPr>
            <p:ph type="body" sz="quarter" idx="15" hasCustomPrompt="1"/>
          </p:nvPr>
        </p:nvSpPr>
        <p:spPr>
          <a:xfrm>
            <a:off x="252414" y="4066302"/>
            <a:ext cx="4178298"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3" name="Content Placeholder 2"/>
          <p:cNvSpPr>
            <a:spLocks noGrp="1"/>
          </p:cNvSpPr>
          <p:nvPr>
            <p:ph sz="quarter" idx="22"/>
          </p:nvPr>
        </p:nvSpPr>
        <p:spPr>
          <a:xfrm>
            <a:off x="247547" y="1209296"/>
            <a:ext cx="4172656" cy="2711063"/>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1"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Confidential Property of Schneider Electric |</a:t>
            </a:r>
          </a:p>
        </p:txBody>
      </p:sp>
      <p:sp>
        <p:nvSpPr>
          <p:cNvPr id="13" name="Text Placeholder 11"/>
          <p:cNvSpPr>
            <a:spLocks noGrp="1"/>
          </p:cNvSpPr>
          <p:nvPr>
            <p:ph type="body" sz="quarter" idx="32"/>
          </p:nvPr>
        </p:nvSpPr>
        <p:spPr>
          <a:xfrm>
            <a:off x="252413" y="230187"/>
            <a:ext cx="8647112" cy="369332"/>
          </a:xfrm>
        </p:spPr>
        <p:txBody>
          <a:bodyPr>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5" name="Text Placeholder 13"/>
          <p:cNvSpPr>
            <a:spLocks noGrp="1"/>
          </p:cNvSpPr>
          <p:nvPr>
            <p:ph type="body" sz="quarter" idx="33"/>
          </p:nvPr>
        </p:nvSpPr>
        <p:spPr>
          <a:xfrm>
            <a:off x="252413" y="683366"/>
            <a:ext cx="8647112" cy="253916"/>
          </a:xfrm>
        </p:spPr>
        <p:txBody>
          <a:bodyPr>
            <a:noAutofit/>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dirty="0"/>
              <a:t>Click to edit Master text styles</a:t>
            </a:r>
          </a:p>
        </p:txBody>
      </p:sp>
    </p:spTree>
    <p:extLst>
      <p:ext uri="{BB962C8B-B14F-4D97-AF65-F5344CB8AC3E}">
        <p14:creationId xmlns:p14="http://schemas.microsoft.com/office/powerpoint/2010/main" val="32827580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wo-column comparison">
    <p:spTree>
      <p:nvGrpSpPr>
        <p:cNvPr id="1" name=""/>
        <p:cNvGrpSpPr/>
        <p:nvPr/>
      </p:nvGrpSpPr>
      <p:grpSpPr>
        <a:xfrm>
          <a:off x="0" y="0"/>
          <a:ext cx="0" cy="0"/>
          <a:chOff x="0" y="0"/>
          <a:chExt cx="0" cy="0"/>
        </a:xfrm>
      </p:grpSpPr>
      <p:sp>
        <p:nvSpPr>
          <p:cNvPr id="16" name="Content Placeholder 2"/>
          <p:cNvSpPr>
            <a:spLocks noGrp="1"/>
          </p:cNvSpPr>
          <p:nvPr>
            <p:ph sz="quarter" idx="22"/>
          </p:nvPr>
        </p:nvSpPr>
        <p:spPr>
          <a:xfrm>
            <a:off x="4764969" y="1203326"/>
            <a:ext cx="4172656" cy="2738053"/>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11"/>
          <p:cNvSpPr>
            <a:spLocks noGrp="1"/>
          </p:cNvSpPr>
          <p:nvPr>
            <p:ph type="body" sz="quarter" idx="13" hasCustomPrompt="1"/>
          </p:nvPr>
        </p:nvSpPr>
        <p:spPr>
          <a:xfrm>
            <a:off x="4791076" y="4066302"/>
            <a:ext cx="4100514"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12" name="Text Placeholder 11"/>
          <p:cNvSpPr>
            <a:spLocks noGrp="1"/>
          </p:cNvSpPr>
          <p:nvPr>
            <p:ph type="body" sz="quarter" idx="15" hasCustomPrompt="1"/>
          </p:nvPr>
        </p:nvSpPr>
        <p:spPr>
          <a:xfrm>
            <a:off x="252414" y="4066302"/>
            <a:ext cx="4178299"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cxnSp>
        <p:nvCxnSpPr>
          <p:cNvPr id="13" name="Straight Connector 12"/>
          <p:cNvCxnSpPr/>
          <p:nvPr userDrawn="1"/>
        </p:nvCxnSpPr>
        <p:spPr>
          <a:xfrm>
            <a:off x="4549718" y="1203325"/>
            <a:ext cx="0" cy="2986088"/>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5" name="Content Placeholder 4"/>
          <p:cNvSpPr>
            <a:spLocks noGrp="1"/>
          </p:cNvSpPr>
          <p:nvPr>
            <p:ph sz="quarter" idx="20"/>
          </p:nvPr>
        </p:nvSpPr>
        <p:spPr>
          <a:xfrm>
            <a:off x="241903" y="1203327"/>
            <a:ext cx="4178299" cy="2738053"/>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5"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Confidential Property of Schneider Electric |</a:t>
            </a:r>
          </a:p>
        </p:txBody>
      </p:sp>
      <p:sp>
        <p:nvSpPr>
          <p:cNvPr id="17" name="Text Placeholder 11"/>
          <p:cNvSpPr>
            <a:spLocks noGrp="1"/>
          </p:cNvSpPr>
          <p:nvPr>
            <p:ph type="body" sz="quarter" idx="32"/>
          </p:nvPr>
        </p:nvSpPr>
        <p:spPr>
          <a:xfrm>
            <a:off x="252413" y="230187"/>
            <a:ext cx="8647112" cy="369332"/>
          </a:xfrm>
        </p:spPr>
        <p:txBody>
          <a:bodyPr>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8" name="Text Placeholder 13"/>
          <p:cNvSpPr>
            <a:spLocks noGrp="1"/>
          </p:cNvSpPr>
          <p:nvPr>
            <p:ph type="body" sz="quarter" idx="33"/>
          </p:nvPr>
        </p:nvSpPr>
        <p:spPr>
          <a:xfrm>
            <a:off x="252413" y="683366"/>
            <a:ext cx="8647112" cy="253916"/>
          </a:xfrm>
        </p:spPr>
        <p:txBody>
          <a:bodyPr>
            <a:noAutofit/>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dirty="0"/>
              <a:t>Click to edit Master text styles</a:t>
            </a:r>
          </a:p>
        </p:txBody>
      </p:sp>
    </p:spTree>
    <p:extLst>
      <p:ext uri="{BB962C8B-B14F-4D97-AF65-F5344CB8AC3E}">
        <p14:creationId xmlns:p14="http://schemas.microsoft.com/office/powerpoint/2010/main" val="50820246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wo-column stacked">
    <p:spTree>
      <p:nvGrpSpPr>
        <p:cNvPr id="1" name=""/>
        <p:cNvGrpSpPr/>
        <p:nvPr/>
      </p:nvGrpSpPr>
      <p:grpSpPr>
        <a:xfrm>
          <a:off x="0" y="0"/>
          <a:ext cx="0" cy="0"/>
          <a:chOff x="0" y="0"/>
          <a:chExt cx="0" cy="0"/>
        </a:xfrm>
      </p:grpSpPr>
      <p:sp>
        <p:nvSpPr>
          <p:cNvPr id="6" name="Text Placeholder 11"/>
          <p:cNvSpPr>
            <a:spLocks noGrp="1"/>
          </p:cNvSpPr>
          <p:nvPr>
            <p:ph type="body" sz="quarter" idx="18" hasCustomPrompt="1"/>
          </p:nvPr>
        </p:nvSpPr>
        <p:spPr>
          <a:xfrm>
            <a:off x="248530" y="2698483"/>
            <a:ext cx="8633531" cy="123111"/>
          </a:xfrm>
          <a:prstGeom prst="rect">
            <a:avLst/>
          </a:prstGeom>
        </p:spPr>
        <p:txBody>
          <a:bodyPr lIns="0" tIns="0" rIns="0" bIns="0" anchor="b" anchorCtr="0">
            <a:spAutoFit/>
          </a:bodyPr>
          <a:lstStyle>
            <a:lvl1pPr marL="15874" indent="0">
              <a:buNone/>
              <a:defRPr sz="800" baseline="0">
                <a:solidFill>
                  <a:srgbClr val="8E8F93"/>
                </a:solidFill>
              </a:defRPr>
            </a:lvl1pPr>
          </a:lstStyle>
          <a:p>
            <a:pPr lvl="0"/>
            <a:r>
              <a:rPr lang="en-US" dirty="0"/>
              <a:t>Optional description / context goes here</a:t>
            </a:r>
          </a:p>
        </p:txBody>
      </p:sp>
      <p:sp>
        <p:nvSpPr>
          <p:cNvPr id="11" name="Text Placeholder 11"/>
          <p:cNvSpPr>
            <a:spLocks noGrp="1"/>
          </p:cNvSpPr>
          <p:nvPr>
            <p:ph type="body" sz="quarter" idx="13" hasCustomPrompt="1"/>
          </p:nvPr>
        </p:nvSpPr>
        <p:spPr>
          <a:xfrm>
            <a:off x="4791076" y="4413143"/>
            <a:ext cx="4100514"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15" name="Text Placeholder 11"/>
          <p:cNvSpPr>
            <a:spLocks noGrp="1"/>
          </p:cNvSpPr>
          <p:nvPr>
            <p:ph type="body" sz="quarter" idx="16" hasCustomPrompt="1"/>
          </p:nvPr>
        </p:nvSpPr>
        <p:spPr>
          <a:xfrm>
            <a:off x="253293" y="4413143"/>
            <a:ext cx="4094871"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5" name="Content Placeholder 4"/>
          <p:cNvSpPr>
            <a:spLocks noGrp="1"/>
          </p:cNvSpPr>
          <p:nvPr>
            <p:ph sz="quarter" idx="24"/>
          </p:nvPr>
        </p:nvSpPr>
        <p:spPr>
          <a:xfrm>
            <a:off x="246633" y="1198258"/>
            <a:ext cx="8644953" cy="1386193"/>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Content Placeholder 11"/>
          <p:cNvSpPr>
            <a:spLocks noGrp="1"/>
          </p:cNvSpPr>
          <p:nvPr>
            <p:ph sz="quarter" idx="25"/>
          </p:nvPr>
        </p:nvSpPr>
        <p:spPr>
          <a:xfrm>
            <a:off x="248530" y="2907433"/>
            <a:ext cx="4094871" cy="147248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4" name="Content Placeholder 13"/>
          <p:cNvSpPr>
            <a:spLocks noGrp="1"/>
          </p:cNvSpPr>
          <p:nvPr>
            <p:ph sz="quarter" idx="26"/>
          </p:nvPr>
        </p:nvSpPr>
        <p:spPr>
          <a:xfrm>
            <a:off x="4791076" y="2907433"/>
            <a:ext cx="4100514" cy="147248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3"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6"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Confidential Property of Schneider Electric |</a:t>
            </a:r>
          </a:p>
        </p:txBody>
      </p:sp>
      <p:sp>
        <p:nvSpPr>
          <p:cNvPr id="17" name="Text Placeholder 11"/>
          <p:cNvSpPr>
            <a:spLocks noGrp="1"/>
          </p:cNvSpPr>
          <p:nvPr>
            <p:ph type="body" sz="quarter" idx="32"/>
          </p:nvPr>
        </p:nvSpPr>
        <p:spPr>
          <a:xfrm>
            <a:off x="252413" y="230187"/>
            <a:ext cx="8647112" cy="369332"/>
          </a:xfrm>
        </p:spPr>
        <p:txBody>
          <a:bodyPr>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8" name="Text Placeholder 13"/>
          <p:cNvSpPr>
            <a:spLocks noGrp="1"/>
          </p:cNvSpPr>
          <p:nvPr>
            <p:ph type="body" sz="quarter" idx="33"/>
          </p:nvPr>
        </p:nvSpPr>
        <p:spPr>
          <a:xfrm>
            <a:off x="252413" y="683366"/>
            <a:ext cx="8647112" cy="253916"/>
          </a:xfrm>
        </p:spPr>
        <p:txBody>
          <a:bodyPr>
            <a:noAutofit/>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dirty="0"/>
              <a:t>Click to edit Master text styles</a:t>
            </a:r>
          </a:p>
        </p:txBody>
      </p:sp>
    </p:spTree>
    <p:extLst>
      <p:ext uri="{BB962C8B-B14F-4D97-AF65-F5344CB8AC3E}">
        <p14:creationId xmlns:p14="http://schemas.microsoft.com/office/powerpoint/2010/main" val="407285815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9" name="Text Placeholder 11"/>
          <p:cNvSpPr>
            <a:spLocks noGrp="1"/>
          </p:cNvSpPr>
          <p:nvPr>
            <p:ph type="body" sz="quarter" idx="13" hasCustomPrompt="1"/>
          </p:nvPr>
        </p:nvSpPr>
        <p:spPr>
          <a:xfrm>
            <a:off x="252414" y="4066302"/>
            <a:ext cx="2678893"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26" name="Text Placeholder 11"/>
          <p:cNvSpPr>
            <a:spLocks noGrp="1"/>
          </p:cNvSpPr>
          <p:nvPr>
            <p:ph type="body" sz="quarter" idx="21" hasCustomPrompt="1"/>
          </p:nvPr>
        </p:nvSpPr>
        <p:spPr>
          <a:xfrm>
            <a:off x="6192839" y="4066302"/>
            <a:ext cx="2744787"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29" name="Text Placeholder 11"/>
          <p:cNvSpPr>
            <a:spLocks noGrp="1"/>
          </p:cNvSpPr>
          <p:nvPr>
            <p:ph type="body" sz="quarter" idx="24" hasCustomPrompt="1"/>
          </p:nvPr>
        </p:nvSpPr>
        <p:spPr>
          <a:xfrm>
            <a:off x="3232555" y="4066302"/>
            <a:ext cx="2717870"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3" name="Content Placeholder 2"/>
          <p:cNvSpPr>
            <a:spLocks noGrp="1"/>
          </p:cNvSpPr>
          <p:nvPr>
            <p:ph sz="quarter" idx="32"/>
          </p:nvPr>
        </p:nvSpPr>
        <p:spPr>
          <a:xfrm>
            <a:off x="252415" y="1192753"/>
            <a:ext cx="2698748" cy="2666729"/>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33"/>
          </p:nvPr>
        </p:nvSpPr>
        <p:spPr>
          <a:xfrm>
            <a:off x="3232555" y="1192753"/>
            <a:ext cx="2717870" cy="2669564"/>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34"/>
          </p:nvPr>
        </p:nvSpPr>
        <p:spPr>
          <a:xfrm>
            <a:off x="6192839" y="1192753"/>
            <a:ext cx="2744787" cy="2669564"/>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4"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Confidential Property of Schneider Electric |</a:t>
            </a:r>
          </a:p>
        </p:txBody>
      </p:sp>
      <p:sp>
        <p:nvSpPr>
          <p:cNvPr id="13" name="Text Placeholder 11"/>
          <p:cNvSpPr>
            <a:spLocks noGrp="1"/>
          </p:cNvSpPr>
          <p:nvPr>
            <p:ph type="body" sz="quarter" idx="35"/>
          </p:nvPr>
        </p:nvSpPr>
        <p:spPr>
          <a:xfrm>
            <a:off x="252413" y="230187"/>
            <a:ext cx="8685212" cy="369332"/>
          </a:xfrm>
        </p:spPr>
        <p:txBody>
          <a:bodyPr>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5" name="Text Placeholder 13"/>
          <p:cNvSpPr>
            <a:spLocks noGrp="1"/>
          </p:cNvSpPr>
          <p:nvPr>
            <p:ph type="body" sz="quarter" idx="36"/>
          </p:nvPr>
        </p:nvSpPr>
        <p:spPr>
          <a:xfrm>
            <a:off x="252413" y="683366"/>
            <a:ext cx="8685212" cy="253916"/>
          </a:xfrm>
        </p:spPr>
        <p:txBody>
          <a:bodyPr>
            <a:noAutofit/>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dirty="0"/>
              <a:t>Click to edit Master text styles</a:t>
            </a:r>
          </a:p>
        </p:txBody>
      </p:sp>
    </p:spTree>
    <p:extLst>
      <p:ext uri="{BB962C8B-B14F-4D97-AF65-F5344CB8AC3E}">
        <p14:creationId xmlns:p14="http://schemas.microsoft.com/office/powerpoint/2010/main" val="44714341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hree-column comparison">
    <p:spTree>
      <p:nvGrpSpPr>
        <p:cNvPr id="1" name=""/>
        <p:cNvGrpSpPr/>
        <p:nvPr/>
      </p:nvGrpSpPr>
      <p:grpSpPr>
        <a:xfrm>
          <a:off x="0" y="0"/>
          <a:ext cx="0" cy="0"/>
          <a:chOff x="0" y="0"/>
          <a:chExt cx="0" cy="0"/>
        </a:xfrm>
      </p:grpSpPr>
      <p:sp>
        <p:nvSpPr>
          <p:cNvPr id="9" name="Text Placeholder 11"/>
          <p:cNvSpPr>
            <a:spLocks noGrp="1"/>
          </p:cNvSpPr>
          <p:nvPr>
            <p:ph type="body" sz="quarter" idx="13" hasCustomPrompt="1"/>
          </p:nvPr>
        </p:nvSpPr>
        <p:spPr>
          <a:xfrm>
            <a:off x="252414" y="4066302"/>
            <a:ext cx="2678893"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26" name="Text Placeholder 11"/>
          <p:cNvSpPr>
            <a:spLocks noGrp="1"/>
          </p:cNvSpPr>
          <p:nvPr>
            <p:ph type="body" sz="quarter" idx="21" hasCustomPrompt="1"/>
          </p:nvPr>
        </p:nvSpPr>
        <p:spPr>
          <a:xfrm>
            <a:off x="6192839" y="4066302"/>
            <a:ext cx="2744787"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29" name="Text Placeholder 11"/>
          <p:cNvSpPr>
            <a:spLocks noGrp="1"/>
          </p:cNvSpPr>
          <p:nvPr>
            <p:ph type="body" sz="quarter" idx="24" hasCustomPrompt="1"/>
          </p:nvPr>
        </p:nvSpPr>
        <p:spPr>
          <a:xfrm>
            <a:off x="3232555" y="4066302"/>
            <a:ext cx="2717870"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3" name="Content Placeholder 2"/>
          <p:cNvSpPr>
            <a:spLocks noGrp="1"/>
          </p:cNvSpPr>
          <p:nvPr>
            <p:ph sz="quarter" idx="32"/>
          </p:nvPr>
        </p:nvSpPr>
        <p:spPr>
          <a:xfrm>
            <a:off x="252415" y="1192753"/>
            <a:ext cx="2698748" cy="2666729"/>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33"/>
          </p:nvPr>
        </p:nvSpPr>
        <p:spPr>
          <a:xfrm>
            <a:off x="3232555" y="1192753"/>
            <a:ext cx="2717870" cy="2669564"/>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34"/>
          </p:nvPr>
        </p:nvSpPr>
        <p:spPr>
          <a:xfrm>
            <a:off x="6192839" y="1192753"/>
            <a:ext cx="2744787" cy="2669564"/>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4"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Confidential Property of Schneider Electric |</a:t>
            </a:r>
          </a:p>
        </p:txBody>
      </p:sp>
      <p:sp>
        <p:nvSpPr>
          <p:cNvPr id="13" name="Text Placeholder 11"/>
          <p:cNvSpPr>
            <a:spLocks noGrp="1"/>
          </p:cNvSpPr>
          <p:nvPr>
            <p:ph type="body" sz="quarter" idx="35"/>
          </p:nvPr>
        </p:nvSpPr>
        <p:spPr>
          <a:xfrm>
            <a:off x="252413" y="230187"/>
            <a:ext cx="8685212" cy="369332"/>
          </a:xfrm>
        </p:spPr>
        <p:txBody>
          <a:bodyPr>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5" name="Text Placeholder 13"/>
          <p:cNvSpPr>
            <a:spLocks noGrp="1"/>
          </p:cNvSpPr>
          <p:nvPr>
            <p:ph type="body" sz="quarter" idx="36"/>
          </p:nvPr>
        </p:nvSpPr>
        <p:spPr>
          <a:xfrm>
            <a:off x="252413" y="683366"/>
            <a:ext cx="8685212" cy="253916"/>
          </a:xfrm>
        </p:spPr>
        <p:txBody>
          <a:bodyPr>
            <a:noAutofit/>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dirty="0"/>
              <a:t>Click to edit Master text styles</a:t>
            </a:r>
          </a:p>
        </p:txBody>
      </p:sp>
      <p:cxnSp>
        <p:nvCxnSpPr>
          <p:cNvPr id="16" name="Straight Connector 15"/>
          <p:cNvCxnSpPr/>
          <p:nvPr userDrawn="1"/>
        </p:nvCxnSpPr>
        <p:spPr>
          <a:xfrm>
            <a:off x="3085663" y="1203325"/>
            <a:ext cx="0" cy="2986088"/>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a:off x="6076301" y="1203325"/>
            <a:ext cx="0" cy="2986088"/>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8489302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hree-column stacked">
    <p:spTree>
      <p:nvGrpSpPr>
        <p:cNvPr id="1" name=""/>
        <p:cNvGrpSpPr/>
        <p:nvPr/>
      </p:nvGrpSpPr>
      <p:grpSpPr>
        <a:xfrm>
          <a:off x="0" y="0"/>
          <a:ext cx="0" cy="0"/>
          <a:chOff x="0" y="0"/>
          <a:chExt cx="0" cy="0"/>
        </a:xfrm>
      </p:grpSpPr>
      <p:sp>
        <p:nvSpPr>
          <p:cNvPr id="5" name="Content Placeholder 4"/>
          <p:cNvSpPr>
            <a:spLocks noGrp="1"/>
          </p:cNvSpPr>
          <p:nvPr>
            <p:ph sz="quarter" idx="32"/>
          </p:nvPr>
        </p:nvSpPr>
        <p:spPr>
          <a:xfrm>
            <a:off x="252413" y="1203327"/>
            <a:ext cx="8639175" cy="1381124"/>
          </a:xfrm>
        </p:spPr>
        <p:txBody>
          <a:bodyPr wrap="square">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Content Placeholder 11"/>
          <p:cNvSpPr>
            <a:spLocks noGrp="1"/>
          </p:cNvSpPr>
          <p:nvPr>
            <p:ph sz="quarter" idx="33"/>
          </p:nvPr>
        </p:nvSpPr>
        <p:spPr>
          <a:xfrm>
            <a:off x="252413" y="2872039"/>
            <a:ext cx="2683481" cy="144655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5" name="Content Placeholder 14"/>
          <p:cNvSpPr>
            <a:spLocks noGrp="1"/>
          </p:cNvSpPr>
          <p:nvPr>
            <p:ph sz="quarter" idx="34"/>
          </p:nvPr>
        </p:nvSpPr>
        <p:spPr>
          <a:xfrm>
            <a:off x="3232554" y="2872039"/>
            <a:ext cx="2678893" cy="144655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9" name="Content Placeholder 18"/>
          <p:cNvSpPr>
            <a:spLocks noGrp="1"/>
          </p:cNvSpPr>
          <p:nvPr>
            <p:ph sz="quarter" idx="35"/>
          </p:nvPr>
        </p:nvSpPr>
        <p:spPr>
          <a:xfrm>
            <a:off x="6192838" y="2872039"/>
            <a:ext cx="2678893" cy="144655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Text Placeholder 11"/>
          <p:cNvSpPr>
            <a:spLocks noGrp="1"/>
          </p:cNvSpPr>
          <p:nvPr>
            <p:ph type="body" sz="quarter" idx="18" hasCustomPrompt="1"/>
          </p:nvPr>
        </p:nvSpPr>
        <p:spPr>
          <a:xfrm>
            <a:off x="258056" y="2630753"/>
            <a:ext cx="8633531"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14" name="Text Placeholder 11"/>
          <p:cNvSpPr>
            <a:spLocks noGrp="1"/>
          </p:cNvSpPr>
          <p:nvPr>
            <p:ph type="body" sz="quarter" idx="13" hasCustomPrompt="1"/>
          </p:nvPr>
        </p:nvSpPr>
        <p:spPr>
          <a:xfrm>
            <a:off x="252414" y="4376263"/>
            <a:ext cx="2683481"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16" name="Text Placeholder 11"/>
          <p:cNvSpPr>
            <a:spLocks noGrp="1"/>
          </p:cNvSpPr>
          <p:nvPr>
            <p:ph type="body" sz="quarter" idx="21" hasCustomPrompt="1"/>
          </p:nvPr>
        </p:nvSpPr>
        <p:spPr>
          <a:xfrm>
            <a:off x="6192838" y="4376263"/>
            <a:ext cx="2678893"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18" name="Text Placeholder 11"/>
          <p:cNvSpPr>
            <a:spLocks noGrp="1"/>
          </p:cNvSpPr>
          <p:nvPr>
            <p:ph type="body" sz="quarter" idx="24" hasCustomPrompt="1"/>
          </p:nvPr>
        </p:nvSpPr>
        <p:spPr>
          <a:xfrm>
            <a:off x="3232554" y="4376263"/>
            <a:ext cx="2678893"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17"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20"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Confidential Property of Schneider Electric |</a:t>
            </a:r>
          </a:p>
        </p:txBody>
      </p:sp>
      <p:sp>
        <p:nvSpPr>
          <p:cNvPr id="21" name="Text Placeholder 11"/>
          <p:cNvSpPr>
            <a:spLocks noGrp="1"/>
          </p:cNvSpPr>
          <p:nvPr>
            <p:ph type="body" sz="quarter" idx="36"/>
          </p:nvPr>
        </p:nvSpPr>
        <p:spPr>
          <a:xfrm>
            <a:off x="252413" y="230187"/>
            <a:ext cx="8647112" cy="369332"/>
          </a:xfrm>
        </p:spPr>
        <p:txBody>
          <a:bodyPr>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22" name="Text Placeholder 13"/>
          <p:cNvSpPr>
            <a:spLocks noGrp="1"/>
          </p:cNvSpPr>
          <p:nvPr>
            <p:ph type="body" sz="quarter" idx="37"/>
          </p:nvPr>
        </p:nvSpPr>
        <p:spPr>
          <a:xfrm>
            <a:off x="252413" y="683366"/>
            <a:ext cx="8647112" cy="253916"/>
          </a:xfrm>
        </p:spPr>
        <p:txBody>
          <a:bodyPr>
            <a:noAutofit/>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dirty="0"/>
              <a:t>Click to edit Master text styles</a:t>
            </a:r>
          </a:p>
        </p:txBody>
      </p:sp>
    </p:spTree>
    <p:extLst>
      <p:ext uri="{BB962C8B-B14F-4D97-AF65-F5344CB8AC3E}">
        <p14:creationId xmlns:p14="http://schemas.microsoft.com/office/powerpoint/2010/main" val="356724992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Horizontal Split">
    <p:spTree>
      <p:nvGrpSpPr>
        <p:cNvPr id="1" name=""/>
        <p:cNvGrpSpPr/>
        <p:nvPr/>
      </p:nvGrpSpPr>
      <p:grpSpPr>
        <a:xfrm>
          <a:off x="0" y="0"/>
          <a:ext cx="0" cy="0"/>
          <a:chOff x="0" y="0"/>
          <a:chExt cx="0" cy="0"/>
        </a:xfrm>
      </p:grpSpPr>
      <p:sp>
        <p:nvSpPr>
          <p:cNvPr id="21" name="Rectangle 20"/>
          <p:cNvSpPr/>
          <p:nvPr userDrawn="1"/>
        </p:nvSpPr>
        <p:spPr>
          <a:xfrm>
            <a:off x="0" y="1"/>
            <a:ext cx="9144000" cy="127614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91437" tIns="45718" rIns="91437" bIns="45718" rtlCol="0" anchor="ctr"/>
          <a:lstStyle/>
          <a:p>
            <a:pPr algn="ctr"/>
            <a:endParaRPr lang="en-US"/>
          </a:p>
        </p:txBody>
      </p:sp>
      <p:sp>
        <p:nvSpPr>
          <p:cNvPr id="5" name="Content Placeholder 4"/>
          <p:cNvSpPr>
            <a:spLocks noGrp="1"/>
          </p:cNvSpPr>
          <p:nvPr>
            <p:ph sz="quarter" idx="32"/>
          </p:nvPr>
        </p:nvSpPr>
        <p:spPr>
          <a:xfrm>
            <a:off x="252413" y="1735871"/>
            <a:ext cx="8639175" cy="2644043"/>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20"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Confidential Property of Schneider Electric |</a:t>
            </a:r>
          </a:p>
        </p:txBody>
      </p:sp>
      <p:sp>
        <p:nvSpPr>
          <p:cNvPr id="22" name="Rectangle 21"/>
          <p:cNvSpPr/>
          <p:nvPr userDrawn="1"/>
        </p:nvSpPr>
        <p:spPr>
          <a:xfrm>
            <a:off x="0" y="1105320"/>
            <a:ext cx="9144000" cy="371789"/>
          </a:xfrm>
          <a:prstGeom prst="rect">
            <a:avLst/>
          </a:prstGeom>
          <a:solidFill>
            <a:schemeClr val="bg2">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437" tIns="45718" rIns="91437" bIns="45718" rtlCol="0" anchor="ctr"/>
          <a:lstStyle/>
          <a:p>
            <a:pPr algn="ctr"/>
            <a:endParaRPr lang="en-US"/>
          </a:p>
        </p:txBody>
      </p:sp>
      <p:sp>
        <p:nvSpPr>
          <p:cNvPr id="15" name="Text Placeholder 11"/>
          <p:cNvSpPr>
            <a:spLocks noGrp="1"/>
          </p:cNvSpPr>
          <p:nvPr>
            <p:ph type="body" sz="quarter" idx="33"/>
          </p:nvPr>
        </p:nvSpPr>
        <p:spPr>
          <a:xfrm>
            <a:off x="252413" y="230187"/>
            <a:ext cx="8647112" cy="369332"/>
          </a:xfrm>
        </p:spPr>
        <p:txBody>
          <a:bodyPr>
            <a:noAutofit/>
          </a:bodyPr>
          <a:lstStyle>
            <a:lvl1pPr>
              <a:buFontTx/>
              <a:buNone/>
              <a:defRPr sz="2400">
                <a:solidFill>
                  <a:schemeClr val="bg1"/>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6" name="Text Placeholder 13"/>
          <p:cNvSpPr>
            <a:spLocks noGrp="1"/>
          </p:cNvSpPr>
          <p:nvPr>
            <p:ph type="body" sz="quarter" idx="34"/>
          </p:nvPr>
        </p:nvSpPr>
        <p:spPr>
          <a:xfrm>
            <a:off x="252413" y="683366"/>
            <a:ext cx="8647112" cy="253916"/>
          </a:xfrm>
        </p:spPr>
        <p:txBody>
          <a:bodyPr>
            <a:noAutofit/>
          </a:bodyPr>
          <a:lstStyle>
            <a:lvl1pPr marL="358762" indent="-342888">
              <a:buFontTx/>
              <a:buNone/>
              <a:defRPr sz="1600">
                <a:solidFill>
                  <a:schemeClr val="bg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dirty="0"/>
              <a:t>Click to edit Master text styles</a:t>
            </a:r>
          </a:p>
        </p:txBody>
      </p:sp>
    </p:spTree>
    <p:extLst>
      <p:ext uri="{BB962C8B-B14F-4D97-AF65-F5344CB8AC3E}">
        <p14:creationId xmlns:p14="http://schemas.microsoft.com/office/powerpoint/2010/main" val="221547736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Blank slide ">
    <p:spTree>
      <p:nvGrpSpPr>
        <p:cNvPr id="1" name=""/>
        <p:cNvGrpSpPr/>
        <p:nvPr/>
      </p:nvGrpSpPr>
      <p:grpSpPr>
        <a:xfrm>
          <a:off x="0" y="0"/>
          <a:ext cx="0" cy="0"/>
          <a:chOff x="0" y="0"/>
          <a:chExt cx="0" cy="0"/>
        </a:xfrm>
      </p:grpSpPr>
      <p:sp>
        <p:nvSpPr>
          <p:cNvPr id="17"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20"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Confidential Property of Schneider Electric |</a:t>
            </a:r>
          </a:p>
        </p:txBody>
      </p:sp>
    </p:spTree>
    <p:extLst>
      <p:ext uri="{BB962C8B-B14F-4D97-AF65-F5344CB8AC3E}">
        <p14:creationId xmlns:p14="http://schemas.microsoft.com/office/powerpoint/2010/main" val="34597094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itle Slide_1">
    <p:spTree>
      <p:nvGrpSpPr>
        <p:cNvPr id="1" name=""/>
        <p:cNvGrpSpPr/>
        <p:nvPr/>
      </p:nvGrpSpPr>
      <p:grpSpPr>
        <a:xfrm>
          <a:off x="0" y="0"/>
          <a:ext cx="0" cy="0"/>
          <a:chOff x="0" y="0"/>
          <a:chExt cx="0" cy="0"/>
        </a:xfrm>
      </p:grpSpPr>
      <p:sp>
        <p:nvSpPr>
          <p:cNvPr id="19" name="Espace réservé pour une image  18"/>
          <p:cNvSpPr>
            <a:spLocks noGrp="1"/>
          </p:cNvSpPr>
          <p:nvPr>
            <p:ph type="pic" sz="quarter" idx="14"/>
          </p:nvPr>
        </p:nvSpPr>
        <p:spPr>
          <a:xfrm>
            <a:off x="0" y="0"/>
            <a:ext cx="9144000" cy="4330794"/>
          </a:xfrm>
          <a:prstGeom prst="rect">
            <a:avLst/>
          </a:prstGeom>
          <a:solidFill>
            <a:schemeClr val="bg1">
              <a:lumMod val="95000"/>
            </a:schemeClr>
          </a:solidFill>
        </p:spPr>
        <p:txBody>
          <a:bodyPr lIns="91437" tIns="45718" rIns="91437" bIns="45718"/>
          <a:lstStyle>
            <a:lvl1pPr>
              <a:buNone/>
              <a:defRPr sz="1400">
                <a:solidFill>
                  <a:schemeClr val="bg1">
                    <a:lumMod val="85000"/>
                  </a:schemeClr>
                </a:solidFill>
              </a:defRPr>
            </a:lvl1pPr>
          </a:lstStyle>
          <a:p>
            <a:r>
              <a:rPr lang="en-US"/>
              <a:t>Click icon to add picture</a:t>
            </a:r>
          </a:p>
        </p:txBody>
      </p:sp>
      <p:sp>
        <p:nvSpPr>
          <p:cNvPr id="8" name="Title 1"/>
          <p:cNvSpPr>
            <a:spLocks noGrp="1"/>
          </p:cNvSpPr>
          <p:nvPr>
            <p:ph type="ctrTitle" hasCustomPrompt="1"/>
          </p:nvPr>
        </p:nvSpPr>
        <p:spPr>
          <a:xfrm>
            <a:off x="252415" y="2609224"/>
            <a:ext cx="8673872" cy="553998"/>
          </a:xfrm>
          <a:prstGeom prst="rect">
            <a:avLst/>
          </a:prstGeom>
        </p:spPr>
        <p:txBody>
          <a:bodyPr lIns="0" tIns="0" rIns="0" bIns="0" anchor="ctr" anchorCtr="0">
            <a:noAutofit/>
          </a:bodyPr>
          <a:lstStyle>
            <a:lvl1pPr marL="0" indent="0" algn="l">
              <a:buFont typeface="Arial"/>
              <a:buNone/>
              <a:defRPr sz="3600">
                <a:solidFill>
                  <a:schemeClr val="bg1"/>
                </a:solidFill>
              </a:defRPr>
            </a:lvl1pPr>
          </a:lstStyle>
          <a:p>
            <a:r>
              <a:rPr lang="en-US"/>
              <a:t>Presentation Title</a:t>
            </a:r>
          </a:p>
        </p:txBody>
      </p:sp>
      <p:sp>
        <p:nvSpPr>
          <p:cNvPr id="9" name="Subtitle 2"/>
          <p:cNvSpPr>
            <a:spLocks noGrp="1"/>
          </p:cNvSpPr>
          <p:nvPr>
            <p:ph type="subTitle" idx="1" hasCustomPrompt="1"/>
          </p:nvPr>
        </p:nvSpPr>
        <p:spPr>
          <a:xfrm>
            <a:off x="252415" y="3204247"/>
            <a:ext cx="8673872" cy="215444"/>
          </a:xfrm>
          <a:prstGeom prst="rect">
            <a:avLst/>
          </a:prstGeom>
        </p:spPr>
        <p:txBody>
          <a:bodyPr lIns="0" tIns="0" rIns="0" bIns="0">
            <a:noAutofit/>
          </a:bodyPr>
          <a:lstStyle>
            <a:lvl1pPr marL="0" indent="0" algn="l">
              <a:buNone/>
              <a:defRPr sz="1400" baseline="0">
                <a:solidFill>
                  <a:schemeClr val="bg1"/>
                </a:solidFill>
              </a:defRPr>
            </a:lvl1pPr>
            <a:lvl2pPr marL="457148" indent="0" algn="ctr">
              <a:buNone/>
              <a:defRPr>
                <a:solidFill>
                  <a:schemeClr val="tx1">
                    <a:tint val="75000"/>
                  </a:schemeClr>
                </a:solidFill>
              </a:defRPr>
            </a:lvl2pPr>
            <a:lvl3pPr marL="914300" indent="0" algn="ctr">
              <a:buNone/>
              <a:defRPr>
                <a:solidFill>
                  <a:schemeClr val="tx1">
                    <a:tint val="75000"/>
                  </a:schemeClr>
                </a:solidFill>
              </a:defRPr>
            </a:lvl3pPr>
            <a:lvl4pPr marL="1371450" indent="0" algn="ctr">
              <a:buNone/>
              <a:defRPr>
                <a:solidFill>
                  <a:schemeClr val="tx1">
                    <a:tint val="75000"/>
                  </a:schemeClr>
                </a:solidFill>
              </a:defRPr>
            </a:lvl4pPr>
            <a:lvl5pPr marL="1828601" indent="0" algn="ctr">
              <a:buNone/>
              <a:defRPr>
                <a:solidFill>
                  <a:schemeClr val="tx1">
                    <a:tint val="75000"/>
                  </a:schemeClr>
                </a:solidFill>
              </a:defRPr>
            </a:lvl5pPr>
            <a:lvl6pPr marL="2285748" indent="0" algn="ctr">
              <a:buNone/>
              <a:defRPr>
                <a:solidFill>
                  <a:schemeClr val="tx1">
                    <a:tint val="75000"/>
                  </a:schemeClr>
                </a:solidFill>
              </a:defRPr>
            </a:lvl6pPr>
            <a:lvl7pPr marL="2742896" indent="0" algn="ctr">
              <a:buNone/>
              <a:defRPr>
                <a:solidFill>
                  <a:schemeClr val="tx1">
                    <a:tint val="75000"/>
                  </a:schemeClr>
                </a:solidFill>
              </a:defRPr>
            </a:lvl7pPr>
            <a:lvl8pPr marL="3200047" indent="0" algn="ctr">
              <a:buNone/>
              <a:defRPr>
                <a:solidFill>
                  <a:schemeClr val="tx1">
                    <a:tint val="75000"/>
                  </a:schemeClr>
                </a:solidFill>
              </a:defRPr>
            </a:lvl8pPr>
            <a:lvl9pPr marL="3657197" indent="0" algn="ctr">
              <a:buNone/>
              <a:defRPr>
                <a:solidFill>
                  <a:schemeClr val="tx1">
                    <a:tint val="75000"/>
                  </a:schemeClr>
                </a:solidFill>
              </a:defRPr>
            </a:lvl9pPr>
          </a:lstStyle>
          <a:p>
            <a:r>
              <a:rPr lang="en-US"/>
              <a:t>Click to Edit Optional Subtitle</a:t>
            </a:r>
          </a:p>
        </p:txBody>
      </p:sp>
      <p:pic>
        <p:nvPicPr>
          <p:cNvPr id="10" name="Picture 9" descr="schneider_LIO_Life-Green_RGB.png"/>
          <p:cNvPicPr>
            <a:picLocks noChangeAspect="1"/>
          </p:cNvPicPr>
          <p:nvPr userDrawn="1"/>
        </p:nvPicPr>
        <p:blipFill>
          <a:blip r:embed="rId2" cstate="print"/>
          <a:stretch>
            <a:fillRect/>
          </a:stretch>
        </p:blipFill>
        <p:spPr>
          <a:xfrm>
            <a:off x="7067034" y="4494998"/>
            <a:ext cx="2041798" cy="562953"/>
          </a:xfrm>
          <a:prstGeom prst="rect">
            <a:avLst/>
          </a:prstGeom>
        </p:spPr>
      </p:pic>
      <p:sp>
        <p:nvSpPr>
          <p:cNvPr id="14" name="Footer Placeholder 4"/>
          <p:cNvSpPr>
            <a:spLocks noGrp="1"/>
          </p:cNvSpPr>
          <p:nvPr>
            <p:ph type="ftr" sz="quarter" idx="3"/>
          </p:nvPr>
        </p:nvSpPr>
        <p:spPr>
          <a:xfrm>
            <a:off x="252418" y="4857158"/>
            <a:ext cx="1505531" cy="92333"/>
          </a:xfrm>
          <a:prstGeom prst="rect">
            <a:avLst/>
          </a:prstGeom>
        </p:spPr>
        <p:txBody>
          <a:bodyPr vert="horz" wrap="square" lIns="0" tIns="0" rIns="0" bIns="0" rtlCol="0" anchor="ctr">
            <a:spAutoFit/>
          </a:bodyPr>
          <a:lstStyle>
            <a:lvl1pPr algn="l">
              <a:defRPr sz="600">
                <a:solidFill>
                  <a:srgbClr val="4F5156"/>
                </a:solidFill>
                <a:latin typeface="Arial"/>
                <a:cs typeface="Arial"/>
              </a:defRPr>
            </a:lvl1pPr>
          </a:lstStyle>
          <a:p>
            <a:r>
              <a:rPr lang="en-GB"/>
              <a:t>Confidential Property of Schneider Electric </a:t>
            </a:r>
            <a:endParaRPr lang="en-US"/>
          </a:p>
        </p:txBody>
      </p:sp>
      <p:sp>
        <p:nvSpPr>
          <p:cNvPr id="21" name="Espace réservé du texte 20"/>
          <p:cNvSpPr>
            <a:spLocks noGrp="1"/>
          </p:cNvSpPr>
          <p:nvPr>
            <p:ph type="body" sz="quarter" idx="15" hasCustomPrompt="1"/>
          </p:nvPr>
        </p:nvSpPr>
        <p:spPr>
          <a:xfrm>
            <a:off x="0" y="3573630"/>
            <a:ext cx="9144000" cy="761890"/>
          </a:xfrm>
          <a:prstGeom prst="rect">
            <a:avLst/>
          </a:prstGeom>
          <a:solidFill>
            <a:schemeClr val="tx2">
              <a:alpha val="80000"/>
            </a:schemeClr>
          </a:solidFill>
        </p:spPr>
        <p:txBody>
          <a:bodyPr lIns="91437" tIns="45718" rIns="91437" bIns="45718"/>
          <a:lstStyle>
            <a:lvl1pPr marL="178286" indent="-2362">
              <a:buNone/>
              <a:defRPr sz="120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err="1"/>
              <a:t>Presented</a:t>
            </a:r>
            <a:r>
              <a:rPr lang="fr-FR"/>
              <a:t> by: </a:t>
            </a:r>
          </a:p>
          <a:p>
            <a:pPr lvl="0"/>
            <a:r>
              <a:rPr lang="fr-FR"/>
              <a:t>Date: </a:t>
            </a:r>
          </a:p>
          <a:p>
            <a:pPr lvl="0"/>
            <a:endParaRPr lang="fr-FR"/>
          </a:p>
          <a:p>
            <a:pPr lvl="0"/>
            <a:endParaRPr lang="fr-FR"/>
          </a:p>
          <a:p>
            <a:pPr lvl="0"/>
            <a:endParaRPr lang="fr-FR"/>
          </a:p>
          <a:p>
            <a:pPr lvl="0"/>
            <a:endParaRPr lang="fr-FR"/>
          </a:p>
          <a:p>
            <a:pPr lvl="0"/>
            <a:endParaRPr lang="fr-FR"/>
          </a:p>
        </p:txBody>
      </p:sp>
      <p:sp>
        <p:nvSpPr>
          <p:cNvPr id="13" name="Rectangle 12"/>
          <p:cNvSpPr/>
          <p:nvPr userDrawn="1"/>
        </p:nvSpPr>
        <p:spPr>
          <a:xfrm>
            <a:off x="0" y="4261502"/>
            <a:ext cx="9144000" cy="20196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91437" tIns="45718" rIns="91437" bIns="45718" rtlCol="0" anchor="ctr"/>
          <a:lstStyle/>
          <a:p>
            <a:pPr algn="ctr"/>
            <a:endParaRPr lang="en-US" sz="1800"/>
          </a:p>
        </p:txBody>
      </p:sp>
    </p:spTree>
    <p:extLst>
      <p:ext uri="{BB962C8B-B14F-4D97-AF65-F5344CB8AC3E}">
        <p14:creationId xmlns:p14="http://schemas.microsoft.com/office/powerpoint/2010/main" val="254384290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Section Title Green">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0" y="1"/>
            <a:ext cx="9144000" cy="2908710"/>
          </a:xfrm>
          <a:prstGeom prst="rect">
            <a:avLst/>
          </a:prstGeom>
          <a:solidFill>
            <a:schemeClr val="tx2">
              <a:alpha val="80000"/>
            </a:schemeClr>
          </a:solidFill>
        </p:spPr>
        <p:txBody>
          <a:bodyPr lIns="252000" tIns="0" rIns="0" bIns="252000" anchor="b" anchorCtr="0"/>
          <a:lstStyle>
            <a:lvl1pPr algn="l">
              <a:defRPr sz="2400" baseline="0">
                <a:solidFill>
                  <a:srgbClr val="FFFFFF"/>
                </a:solidFill>
              </a:defRPr>
            </a:lvl1pPr>
          </a:lstStyle>
          <a:p>
            <a:r>
              <a:rPr lang="en-US"/>
              <a:t>Click To Edit Section Title</a:t>
            </a:r>
          </a:p>
        </p:txBody>
      </p:sp>
      <p:sp>
        <p:nvSpPr>
          <p:cNvPr id="8" name="Text Placeholder 9"/>
          <p:cNvSpPr>
            <a:spLocks noGrp="1"/>
          </p:cNvSpPr>
          <p:nvPr>
            <p:ph type="body" sz="quarter" idx="11" hasCustomPrompt="1"/>
          </p:nvPr>
        </p:nvSpPr>
        <p:spPr>
          <a:xfrm>
            <a:off x="0" y="2900389"/>
            <a:ext cx="9144000" cy="373063"/>
          </a:xfrm>
          <a:prstGeom prst="rect">
            <a:avLst/>
          </a:prstGeom>
          <a:solidFill>
            <a:schemeClr val="tx2"/>
          </a:solidFill>
        </p:spPr>
        <p:txBody>
          <a:bodyPr lIns="252000" tIns="0" rIns="0" bIns="0" anchor="ctr" anchorCtr="0"/>
          <a:lstStyle>
            <a:lvl1pPr marL="0" indent="0">
              <a:buNone/>
              <a:defRPr sz="1200" baseline="0">
                <a:solidFill>
                  <a:schemeClr val="bg1"/>
                </a:solidFill>
              </a:defRPr>
            </a:lvl1pPr>
          </a:lstStyle>
          <a:p>
            <a:pPr lvl="0"/>
            <a:r>
              <a:rPr lang="en-US"/>
              <a:t>Click To Edit Optional Subtitle</a:t>
            </a:r>
          </a:p>
        </p:txBody>
      </p:sp>
      <p:sp>
        <p:nvSpPr>
          <p:cNvPr id="9" name="Slide Number Placeholder 5"/>
          <p:cNvSpPr>
            <a:spLocks noGrp="1"/>
          </p:cNvSpPr>
          <p:nvPr>
            <p:ph type="sldNum" sz="quarter" idx="4"/>
          </p:nvPr>
        </p:nvSpPr>
        <p:spPr>
          <a:xfrm>
            <a:off x="1747891" y="4857158"/>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a:t>Page </a:t>
            </a:r>
            <a:fld id="{5A9C12DC-491F-9444-86A2-13AC5C62A2FC}" type="slidenum">
              <a:rPr lang="en-US" smtClean="0"/>
              <a:pPr/>
              <a:t>‹#›</a:t>
            </a:fld>
            <a:endParaRPr lang="en-US"/>
          </a:p>
        </p:txBody>
      </p:sp>
      <p:sp>
        <p:nvSpPr>
          <p:cNvPr id="10" name="Footer Placeholder 4"/>
          <p:cNvSpPr>
            <a:spLocks noGrp="1"/>
          </p:cNvSpPr>
          <p:nvPr>
            <p:ph type="ftr" sz="quarter" idx="3"/>
          </p:nvPr>
        </p:nvSpPr>
        <p:spPr>
          <a:xfrm>
            <a:off x="252416" y="4857157"/>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GB"/>
              <a:t>Confidential Property of Schneider Electric </a:t>
            </a:r>
            <a:endParaRPr lang="en-US"/>
          </a:p>
        </p:txBody>
      </p:sp>
      <p:pic>
        <p:nvPicPr>
          <p:cNvPr id="7" name="Picture 6" descr="schneider_LIO_Life-Green_RGB.png"/>
          <p:cNvPicPr>
            <a:picLocks noChangeAspect="1"/>
          </p:cNvPicPr>
          <p:nvPr userDrawn="1"/>
        </p:nvPicPr>
        <p:blipFill>
          <a:blip r:embed="rId2" cstate="print"/>
          <a:stretch>
            <a:fillRect/>
          </a:stretch>
        </p:blipFill>
        <p:spPr>
          <a:xfrm>
            <a:off x="7067034" y="4494998"/>
            <a:ext cx="2041798" cy="562953"/>
          </a:xfrm>
          <a:prstGeom prst="rect">
            <a:avLst/>
          </a:prstGeom>
        </p:spPr>
      </p:pic>
    </p:spTree>
    <p:extLst>
      <p:ext uri="{BB962C8B-B14F-4D97-AF65-F5344CB8AC3E}">
        <p14:creationId xmlns:p14="http://schemas.microsoft.com/office/powerpoint/2010/main" val="19411557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_Divider_Image">
    <p:spTree>
      <p:nvGrpSpPr>
        <p:cNvPr id="1" name=""/>
        <p:cNvGrpSpPr/>
        <p:nvPr/>
      </p:nvGrpSpPr>
      <p:grpSpPr>
        <a:xfrm>
          <a:off x="0" y="0"/>
          <a:ext cx="0" cy="0"/>
          <a:chOff x="0" y="0"/>
          <a:chExt cx="0" cy="0"/>
        </a:xfrm>
      </p:grpSpPr>
      <p:sp>
        <p:nvSpPr>
          <p:cNvPr id="8" name="Slide Number Placeholder 5"/>
          <p:cNvSpPr>
            <a:spLocks noGrp="1"/>
          </p:cNvSpPr>
          <p:nvPr>
            <p:ph type="sldNum" sz="quarter" idx="4"/>
          </p:nvPr>
        </p:nvSpPr>
        <p:spPr>
          <a:xfrm>
            <a:off x="1747891" y="4857156"/>
            <a:ext cx="525690" cy="92333"/>
          </a:xfrm>
          <a:prstGeom prst="rect">
            <a:avLst/>
          </a:prstGeom>
        </p:spPr>
        <p:txBody>
          <a:bodyPr vert="horz" lIns="0" tIns="0" rIns="0" bIns="0" rtlCol="0" anchor="ctr">
            <a:spAutoFit/>
          </a:bodyPr>
          <a:lstStyle>
            <a:lvl1pPr algn="l">
              <a:defRPr sz="600">
                <a:solidFill>
                  <a:srgbClr val="FFFFFF"/>
                </a:solidFill>
                <a:latin typeface="Arial"/>
                <a:cs typeface="Arial"/>
              </a:defRPr>
            </a:lvl1pPr>
          </a:lstStyle>
          <a:p>
            <a:r>
              <a:rPr lang="en-US" dirty="0"/>
              <a:t>Page </a:t>
            </a:r>
            <a:fld id="{5A9C12DC-491F-9444-86A2-13AC5C62A2FC}" type="slidenum">
              <a:rPr lang="en-US" smtClean="0"/>
              <a:pPr/>
              <a:t>‹#›</a:t>
            </a:fld>
            <a:endParaRPr lang="en-US" dirty="0"/>
          </a:p>
        </p:txBody>
      </p:sp>
      <p:sp>
        <p:nvSpPr>
          <p:cNvPr id="9" name="Footer Placeholder 4"/>
          <p:cNvSpPr>
            <a:spLocks noGrp="1"/>
          </p:cNvSpPr>
          <p:nvPr>
            <p:ph type="ftr" sz="quarter" idx="3"/>
          </p:nvPr>
        </p:nvSpPr>
        <p:spPr>
          <a:xfrm>
            <a:off x="252414" y="4857155"/>
            <a:ext cx="1509767" cy="92333"/>
          </a:xfrm>
          <a:prstGeom prst="rect">
            <a:avLst/>
          </a:prstGeom>
        </p:spPr>
        <p:txBody>
          <a:bodyPr vert="horz" wrap="square" lIns="0" tIns="0" rIns="0" bIns="0" rtlCol="0" anchor="ctr">
            <a:spAutoFit/>
          </a:bodyPr>
          <a:lstStyle>
            <a:lvl1pPr algn="l">
              <a:defRPr sz="600">
                <a:solidFill>
                  <a:srgbClr val="FFFFFF"/>
                </a:solidFill>
                <a:latin typeface="Arial"/>
                <a:cs typeface="Arial"/>
              </a:defRPr>
            </a:lvl1pPr>
          </a:lstStyle>
          <a:p>
            <a:r>
              <a:rPr lang="en-US" dirty="0"/>
              <a:t>Confidential Property of Schneider Electric |</a:t>
            </a:r>
          </a:p>
        </p:txBody>
      </p:sp>
      <p:pic>
        <p:nvPicPr>
          <p:cNvPr id="7" name="Picture 6" descr="schneider_LIO_White_RGB.png"/>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7105948" y="4510059"/>
            <a:ext cx="1907005" cy="525789"/>
          </a:xfrm>
          <a:prstGeom prst="rect">
            <a:avLst/>
          </a:prstGeom>
        </p:spPr>
      </p:pic>
      <p:sp>
        <p:nvSpPr>
          <p:cNvPr id="12" name="Title 1"/>
          <p:cNvSpPr>
            <a:spLocks noGrp="1"/>
          </p:cNvSpPr>
          <p:nvPr>
            <p:ph type="title" hasCustomPrompt="1"/>
          </p:nvPr>
        </p:nvSpPr>
        <p:spPr>
          <a:xfrm>
            <a:off x="0" y="2041071"/>
            <a:ext cx="9144000" cy="867640"/>
          </a:xfrm>
          <a:prstGeom prst="rect">
            <a:avLst/>
          </a:prstGeom>
          <a:solidFill>
            <a:schemeClr val="tx2">
              <a:alpha val="80000"/>
            </a:schemeClr>
          </a:solidFill>
        </p:spPr>
        <p:txBody>
          <a:bodyPr lIns="251966" tIns="0" rIns="0" bIns="0" anchor="ctr" anchorCtr="0"/>
          <a:lstStyle>
            <a:lvl1pPr algn="l">
              <a:defRPr sz="2400" baseline="0">
                <a:solidFill>
                  <a:srgbClr val="FFFFFF"/>
                </a:solidFill>
              </a:defRPr>
            </a:lvl1pPr>
          </a:lstStyle>
          <a:p>
            <a:r>
              <a:rPr lang="en-US" dirty="0"/>
              <a:t>Click To Edit Section Title</a:t>
            </a:r>
          </a:p>
        </p:txBody>
      </p:sp>
      <p:sp>
        <p:nvSpPr>
          <p:cNvPr id="13" name="Text Placeholder 9"/>
          <p:cNvSpPr>
            <a:spLocks noGrp="1"/>
          </p:cNvSpPr>
          <p:nvPr>
            <p:ph type="body" sz="quarter" idx="11" hasCustomPrompt="1"/>
          </p:nvPr>
        </p:nvSpPr>
        <p:spPr>
          <a:xfrm>
            <a:off x="0" y="2900387"/>
            <a:ext cx="9144000" cy="373063"/>
          </a:xfrm>
          <a:prstGeom prst="rect">
            <a:avLst/>
          </a:prstGeom>
          <a:solidFill>
            <a:schemeClr val="tx2"/>
          </a:solidFill>
        </p:spPr>
        <p:txBody>
          <a:bodyPr lIns="251966" tIns="0" rIns="0" bIns="0" anchor="ctr" anchorCtr="0"/>
          <a:lstStyle>
            <a:lvl1pPr marL="0" indent="0">
              <a:buNone/>
              <a:defRPr sz="1200" baseline="0">
                <a:solidFill>
                  <a:schemeClr val="bg1"/>
                </a:solidFill>
              </a:defRPr>
            </a:lvl1pPr>
          </a:lstStyle>
          <a:p>
            <a:pPr lvl="0"/>
            <a:r>
              <a:rPr lang="en-US" dirty="0"/>
              <a:t>Click To Edit Optional Subtitle</a:t>
            </a:r>
          </a:p>
        </p:txBody>
      </p:sp>
      <p:sp>
        <p:nvSpPr>
          <p:cNvPr id="10" name="Picture Placeholder 5"/>
          <p:cNvSpPr>
            <a:spLocks noGrp="1"/>
          </p:cNvSpPr>
          <p:nvPr>
            <p:ph type="pic" sz="quarter" idx="10" hasCustomPrompt="1"/>
          </p:nvPr>
        </p:nvSpPr>
        <p:spPr>
          <a:xfrm>
            <a:off x="0" y="0"/>
            <a:ext cx="9144000" cy="5143500"/>
          </a:xfrm>
          <a:prstGeom prst="rect">
            <a:avLst/>
          </a:prstGeom>
          <a:solidFill>
            <a:srgbClr val="8E8F93">
              <a:alpha val="20000"/>
            </a:srgbClr>
          </a:solidFill>
        </p:spPr>
        <p:txBody>
          <a:bodyPr/>
          <a:lstStyle>
            <a:lvl1pPr marL="0" indent="0">
              <a:buNone/>
              <a:defRPr sz="1400" b="1">
                <a:solidFill>
                  <a:schemeClr val="accent6"/>
                </a:solidFill>
              </a:defRPr>
            </a:lvl1pPr>
          </a:lstStyle>
          <a:p>
            <a:r>
              <a:rPr lang="en-US" dirty="0"/>
              <a:t>Drag your image here (drop on the picture icon) and remember to send this box to the “back” so that the green dividing line is visually on top of the image.</a:t>
            </a:r>
          </a:p>
        </p:txBody>
      </p:sp>
    </p:spTree>
    <p:extLst>
      <p:ext uri="{BB962C8B-B14F-4D97-AF65-F5344CB8AC3E}">
        <p14:creationId xmlns:p14="http://schemas.microsoft.com/office/powerpoint/2010/main" val="252831822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Section Title w/ Image Option1">
    <p:spTree>
      <p:nvGrpSpPr>
        <p:cNvPr id="1" name=""/>
        <p:cNvGrpSpPr/>
        <p:nvPr/>
      </p:nvGrpSpPr>
      <p:grpSpPr>
        <a:xfrm>
          <a:off x="0" y="0"/>
          <a:ext cx="0" cy="0"/>
          <a:chOff x="0" y="0"/>
          <a:chExt cx="0" cy="0"/>
        </a:xfrm>
      </p:grpSpPr>
      <p:sp>
        <p:nvSpPr>
          <p:cNvPr id="11" name="Picture Placeholder 5"/>
          <p:cNvSpPr>
            <a:spLocks noGrp="1"/>
          </p:cNvSpPr>
          <p:nvPr>
            <p:ph type="pic" sz="quarter" idx="10" hasCustomPrompt="1"/>
          </p:nvPr>
        </p:nvSpPr>
        <p:spPr>
          <a:xfrm>
            <a:off x="0" y="0"/>
            <a:ext cx="9144000" cy="5143500"/>
          </a:xfrm>
          <a:prstGeom prst="rect">
            <a:avLst/>
          </a:prstGeom>
          <a:solidFill>
            <a:srgbClr val="8E8F93">
              <a:alpha val="20000"/>
            </a:srgbClr>
          </a:solidFill>
        </p:spPr>
        <p:txBody>
          <a:bodyPr/>
          <a:lstStyle>
            <a:lvl1pPr marL="0" indent="0">
              <a:buNone/>
              <a:defRPr sz="1050">
                <a:solidFill>
                  <a:schemeClr val="accent2">
                    <a:lumMod val="60000"/>
                    <a:lumOff val="40000"/>
                  </a:schemeClr>
                </a:solidFill>
              </a:defRPr>
            </a:lvl1pPr>
          </a:lstStyle>
          <a:p>
            <a:r>
              <a:rPr lang="en-US"/>
              <a:t>Drag Your Image Here</a:t>
            </a:r>
          </a:p>
        </p:txBody>
      </p:sp>
      <p:sp>
        <p:nvSpPr>
          <p:cNvPr id="5" name="Title 1"/>
          <p:cNvSpPr>
            <a:spLocks noGrp="1"/>
          </p:cNvSpPr>
          <p:nvPr>
            <p:ph type="title" hasCustomPrompt="1"/>
          </p:nvPr>
        </p:nvSpPr>
        <p:spPr>
          <a:xfrm>
            <a:off x="0" y="2041071"/>
            <a:ext cx="9144000" cy="867640"/>
          </a:xfrm>
          <a:prstGeom prst="rect">
            <a:avLst/>
          </a:prstGeom>
          <a:solidFill>
            <a:schemeClr val="tx2">
              <a:alpha val="80000"/>
            </a:schemeClr>
          </a:solidFill>
        </p:spPr>
        <p:txBody>
          <a:bodyPr lIns="252000" tIns="0" rIns="0" bIns="0" anchor="ctr" anchorCtr="0"/>
          <a:lstStyle>
            <a:lvl1pPr algn="l">
              <a:defRPr sz="2400" baseline="0">
                <a:solidFill>
                  <a:srgbClr val="FFFFFF"/>
                </a:solidFill>
              </a:defRPr>
            </a:lvl1pPr>
          </a:lstStyle>
          <a:p>
            <a:r>
              <a:rPr lang="en-US"/>
              <a:t>Click To Edit Section Title</a:t>
            </a:r>
          </a:p>
        </p:txBody>
      </p:sp>
      <p:sp>
        <p:nvSpPr>
          <p:cNvPr id="6" name="Text Placeholder 9"/>
          <p:cNvSpPr>
            <a:spLocks noGrp="1"/>
          </p:cNvSpPr>
          <p:nvPr>
            <p:ph type="body" sz="quarter" idx="11" hasCustomPrompt="1"/>
          </p:nvPr>
        </p:nvSpPr>
        <p:spPr>
          <a:xfrm>
            <a:off x="0" y="2900389"/>
            <a:ext cx="9144000" cy="373063"/>
          </a:xfrm>
          <a:prstGeom prst="rect">
            <a:avLst/>
          </a:prstGeom>
          <a:solidFill>
            <a:schemeClr val="tx2"/>
          </a:solidFill>
        </p:spPr>
        <p:txBody>
          <a:bodyPr lIns="252000" tIns="0" rIns="0" bIns="0" anchor="ctr" anchorCtr="0"/>
          <a:lstStyle>
            <a:lvl1pPr marL="0" indent="0">
              <a:buNone/>
              <a:defRPr sz="1200" baseline="0">
                <a:solidFill>
                  <a:schemeClr val="bg1"/>
                </a:solidFill>
              </a:defRPr>
            </a:lvl1pPr>
          </a:lstStyle>
          <a:p>
            <a:pPr lvl="0"/>
            <a:r>
              <a:rPr lang="en-US"/>
              <a:t>Click To Edit Optional Subtitle</a:t>
            </a:r>
          </a:p>
        </p:txBody>
      </p:sp>
      <p:sp>
        <p:nvSpPr>
          <p:cNvPr id="10" name="Slide Number Placeholder 5"/>
          <p:cNvSpPr>
            <a:spLocks noGrp="1"/>
          </p:cNvSpPr>
          <p:nvPr>
            <p:ph type="sldNum" sz="quarter" idx="4"/>
          </p:nvPr>
        </p:nvSpPr>
        <p:spPr>
          <a:xfrm>
            <a:off x="1747891" y="4857158"/>
            <a:ext cx="525690" cy="92333"/>
          </a:xfrm>
          <a:prstGeom prst="rect">
            <a:avLst/>
          </a:prstGeom>
        </p:spPr>
        <p:txBody>
          <a:bodyPr vert="horz" lIns="0" tIns="0" rIns="0" bIns="0" rtlCol="0" anchor="ctr">
            <a:spAutoFit/>
          </a:bodyPr>
          <a:lstStyle>
            <a:lvl1pPr algn="l">
              <a:defRPr sz="600">
                <a:solidFill>
                  <a:srgbClr val="FFFFFF"/>
                </a:solidFill>
                <a:latin typeface="Arial"/>
                <a:cs typeface="Arial"/>
              </a:defRPr>
            </a:lvl1pPr>
          </a:lstStyle>
          <a:p>
            <a:r>
              <a:rPr lang="en-US"/>
              <a:t>Page </a:t>
            </a:r>
            <a:fld id="{5A9C12DC-491F-9444-86A2-13AC5C62A2FC}" type="slidenum">
              <a:rPr lang="en-US" smtClean="0"/>
              <a:pPr/>
              <a:t>‹#›</a:t>
            </a:fld>
            <a:endParaRPr lang="en-US"/>
          </a:p>
        </p:txBody>
      </p:sp>
      <p:sp>
        <p:nvSpPr>
          <p:cNvPr id="12" name="Footer Placeholder 4"/>
          <p:cNvSpPr>
            <a:spLocks noGrp="1"/>
          </p:cNvSpPr>
          <p:nvPr>
            <p:ph type="ftr" sz="quarter" idx="3"/>
          </p:nvPr>
        </p:nvSpPr>
        <p:spPr>
          <a:xfrm>
            <a:off x="252416" y="4857157"/>
            <a:ext cx="1509767" cy="92333"/>
          </a:xfrm>
          <a:prstGeom prst="rect">
            <a:avLst/>
          </a:prstGeom>
        </p:spPr>
        <p:txBody>
          <a:bodyPr vert="horz" wrap="square" lIns="0" tIns="0" rIns="0" bIns="0" rtlCol="0" anchor="ctr">
            <a:spAutoFit/>
          </a:bodyPr>
          <a:lstStyle>
            <a:lvl1pPr algn="l">
              <a:defRPr sz="600">
                <a:solidFill>
                  <a:srgbClr val="FFFFFF"/>
                </a:solidFill>
                <a:latin typeface="Arial"/>
                <a:cs typeface="Arial"/>
              </a:defRPr>
            </a:lvl1pPr>
          </a:lstStyle>
          <a:p>
            <a:r>
              <a:rPr lang="en-GB"/>
              <a:t>Confidential Property of Schneider Electric </a:t>
            </a:r>
            <a:endParaRPr lang="en-US"/>
          </a:p>
        </p:txBody>
      </p:sp>
      <p:pic>
        <p:nvPicPr>
          <p:cNvPr id="8" name="Picture 7" descr="schneider_LIO_Life-Green_RGB.png"/>
          <p:cNvPicPr>
            <a:picLocks noChangeAspect="1"/>
          </p:cNvPicPr>
          <p:nvPr userDrawn="1"/>
        </p:nvPicPr>
        <p:blipFill>
          <a:blip r:embed="rId2" cstate="print"/>
          <a:stretch>
            <a:fillRect/>
          </a:stretch>
        </p:blipFill>
        <p:spPr>
          <a:xfrm>
            <a:off x="7067034" y="4494998"/>
            <a:ext cx="2041798" cy="562953"/>
          </a:xfrm>
          <a:prstGeom prst="rect">
            <a:avLst/>
          </a:prstGeom>
        </p:spPr>
      </p:pic>
    </p:spTree>
    <p:extLst>
      <p:ext uri="{BB962C8B-B14F-4D97-AF65-F5344CB8AC3E}">
        <p14:creationId xmlns:p14="http://schemas.microsoft.com/office/powerpoint/2010/main" val="90746551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Horizontal Section Title">
    <p:spTree>
      <p:nvGrpSpPr>
        <p:cNvPr id="1" name=""/>
        <p:cNvGrpSpPr/>
        <p:nvPr/>
      </p:nvGrpSpPr>
      <p:grpSpPr>
        <a:xfrm>
          <a:off x="0" y="0"/>
          <a:ext cx="0" cy="0"/>
          <a:chOff x="0" y="0"/>
          <a:chExt cx="0" cy="0"/>
        </a:xfrm>
      </p:grpSpPr>
      <p:sp>
        <p:nvSpPr>
          <p:cNvPr id="14" name="Picture Placeholder 5"/>
          <p:cNvSpPr>
            <a:spLocks noGrp="1"/>
          </p:cNvSpPr>
          <p:nvPr>
            <p:ph type="pic" sz="quarter" idx="10" hasCustomPrompt="1"/>
          </p:nvPr>
        </p:nvSpPr>
        <p:spPr>
          <a:xfrm>
            <a:off x="0" y="0"/>
            <a:ext cx="9144000" cy="1981308"/>
          </a:xfrm>
          <a:prstGeom prst="rect">
            <a:avLst/>
          </a:prstGeom>
          <a:solidFill>
            <a:srgbClr val="8E8F93">
              <a:alpha val="20000"/>
            </a:srgbClr>
          </a:solidFill>
        </p:spPr>
        <p:txBody>
          <a:bodyPr/>
          <a:lstStyle>
            <a:lvl1pPr marL="0" indent="0">
              <a:buNone/>
              <a:defRPr sz="1050">
                <a:solidFill>
                  <a:schemeClr val="accent2">
                    <a:lumMod val="60000"/>
                    <a:lumOff val="40000"/>
                  </a:schemeClr>
                </a:solidFill>
              </a:defRPr>
            </a:lvl1pPr>
          </a:lstStyle>
          <a:p>
            <a:r>
              <a:rPr lang="en-US"/>
              <a:t>Drag Your Image Here</a:t>
            </a:r>
          </a:p>
        </p:txBody>
      </p:sp>
      <p:sp>
        <p:nvSpPr>
          <p:cNvPr id="3" name="Title 1"/>
          <p:cNvSpPr>
            <a:spLocks noGrp="1"/>
          </p:cNvSpPr>
          <p:nvPr>
            <p:ph type="title" hasCustomPrompt="1"/>
          </p:nvPr>
        </p:nvSpPr>
        <p:spPr>
          <a:xfrm>
            <a:off x="0" y="1981311"/>
            <a:ext cx="9144000" cy="3162191"/>
          </a:xfrm>
          <a:prstGeom prst="rect">
            <a:avLst/>
          </a:prstGeom>
          <a:solidFill>
            <a:schemeClr val="tx2"/>
          </a:solidFill>
        </p:spPr>
        <p:txBody>
          <a:bodyPr lIns="252000" tIns="252000" rIns="252000" bIns="252000" anchor="t" anchorCtr="0"/>
          <a:lstStyle>
            <a:lvl1pPr algn="l">
              <a:defRPr sz="2400" baseline="0">
                <a:solidFill>
                  <a:srgbClr val="FFFFFF"/>
                </a:solidFill>
              </a:defRPr>
            </a:lvl1pPr>
          </a:lstStyle>
          <a:p>
            <a:r>
              <a:rPr lang="en-US"/>
              <a:t>Click To Edit Section Title</a:t>
            </a:r>
          </a:p>
        </p:txBody>
      </p:sp>
      <p:sp>
        <p:nvSpPr>
          <p:cNvPr id="4" name="Text Placeholder 9"/>
          <p:cNvSpPr>
            <a:spLocks noGrp="1"/>
          </p:cNvSpPr>
          <p:nvPr>
            <p:ph type="body" sz="quarter" idx="11" hasCustomPrompt="1"/>
          </p:nvPr>
        </p:nvSpPr>
        <p:spPr>
          <a:xfrm>
            <a:off x="0" y="1608248"/>
            <a:ext cx="9144000" cy="373063"/>
          </a:xfrm>
          <a:prstGeom prst="rect">
            <a:avLst/>
          </a:prstGeom>
          <a:solidFill>
            <a:schemeClr val="tx2">
              <a:alpha val="80000"/>
            </a:schemeClr>
          </a:solidFill>
        </p:spPr>
        <p:txBody>
          <a:bodyPr lIns="252000" tIns="0" rIns="252000" bIns="0" anchor="ctr" anchorCtr="0"/>
          <a:lstStyle>
            <a:lvl1pPr marL="0" indent="0">
              <a:buNone/>
              <a:defRPr sz="1200" baseline="0">
                <a:solidFill>
                  <a:schemeClr val="bg1"/>
                </a:solidFill>
              </a:defRPr>
            </a:lvl1pPr>
          </a:lstStyle>
          <a:p>
            <a:pPr lvl="0"/>
            <a:r>
              <a:rPr lang="en-US"/>
              <a:t>Click To Edit Optional Subtitle</a:t>
            </a:r>
          </a:p>
        </p:txBody>
      </p:sp>
      <p:sp>
        <p:nvSpPr>
          <p:cNvPr id="12" name="Slide Number Placeholder 5"/>
          <p:cNvSpPr>
            <a:spLocks noGrp="1"/>
          </p:cNvSpPr>
          <p:nvPr>
            <p:ph type="sldNum" sz="quarter" idx="4"/>
          </p:nvPr>
        </p:nvSpPr>
        <p:spPr>
          <a:xfrm>
            <a:off x="1747891" y="4857158"/>
            <a:ext cx="525690" cy="92333"/>
          </a:xfrm>
          <a:prstGeom prst="rect">
            <a:avLst/>
          </a:prstGeom>
        </p:spPr>
        <p:txBody>
          <a:bodyPr vert="horz" lIns="0" tIns="0" rIns="0" bIns="0" rtlCol="0" anchor="ctr">
            <a:spAutoFit/>
          </a:bodyPr>
          <a:lstStyle>
            <a:lvl1pPr algn="l">
              <a:defRPr sz="600">
                <a:solidFill>
                  <a:srgbClr val="FFFFFF"/>
                </a:solidFill>
                <a:latin typeface="Arial"/>
                <a:cs typeface="Arial"/>
              </a:defRPr>
            </a:lvl1pPr>
          </a:lstStyle>
          <a:p>
            <a:r>
              <a:rPr lang="en-US"/>
              <a:t>Page </a:t>
            </a:r>
            <a:fld id="{5A9C12DC-491F-9444-86A2-13AC5C62A2FC}" type="slidenum">
              <a:rPr lang="en-US" smtClean="0"/>
              <a:pPr/>
              <a:t>‹#›</a:t>
            </a:fld>
            <a:endParaRPr lang="en-US"/>
          </a:p>
        </p:txBody>
      </p:sp>
      <p:sp>
        <p:nvSpPr>
          <p:cNvPr id="13" name="Footer Placeholder 4"/>
          <p:cNvSpPr>
            <a:spLocks noGrp="1"/>
          </p:cNvSpPr>
          <p:nvPr>
            <p:ph type="ftr" sz="quarter" idx="3"/>
          </p:nvPr>
        </p:nvSpPr>
        <p:spPr>
          <a:xfrm>
            <a:off x="252416" y="4857157"/>
            <a:ext cx="1509767" cy="92333"/>
          </a:xfrm>
          <a:prstGeom prst="rect">
            <a:avLst/>
          </a:prstGeom>
        </p:spPr>
        <p:txBody>
          <a:bodyPr vert="horz" wrap="square" lIns="0" tIns="0" rIns="0" bIns="0" rtlCol="0" anchor="ctr">
            <a:spAutoFit/>
          </a:bodyPr>
          <a:lstStyle>
            <a:lvl1pPr algn="l">
              <a:defRPr sz="600">
                <a:solidFill>
                  <a:srgbClr val="FFFFFF"/>
                </a:solidFill>
                <a:latin typeface="Arial"/>
                <a:cs typeface="Arial"/>
              </a:defRPr>
            </a:lvl1pPr>
          </a:lstStyle>
          <a:p>
            <a:r>
              <a:rPr lang="en-GB"/>
              <a:t>Confidential Property of Schneider Electric </a:t>
            </a:r>
            <a:endParaRPr lang="en-US"/>
          </a:p>
        </p:txBody>
      </p:sp>
      <p:pic>
        <p:nvPicPr>
          <p:cNvPr id="9" name="Picture 8" descr="schneider_LIO_White_RGB.png"/>
          <p:cNvPicPr>
            <a:picLocks noChangeAspect="1"/>
          </p:cNvPicPr>
          <p:nvPr userDrawn="1"/>
        </p:nvPicPr>
        <p:blipFill>
          <a:blip r:embed="rId2" cstate="print"/>
          <a:stretch>
            <a:fillRect/>
          </a:stretch>
        </p:blipFill>
        <p:spPr>
          <a:xfrm>
            <a:off x="7075056" y="4508527"/>
            <a:ext cx="2018707" cy="556586"/>
          </a:xfrm>
          <a:prstGeom prst="rect">
            <a:avLst/>
          </a:prstGeom>
        </p:spPr>
      </p:pic>
    </p:spTree>
    <p:extLst>
      <p:ext uri="{BB962C8B-B14F-4D97-AF65-F5344CB8AC3E}">
        <p14:creationId xmlns:p14="http://schemas.microsoft.com/office/powerpoint/2010/main" val="128473431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Section Title w/ Green_Image  ">
    <p:spTree>
      <p:nvGrpSpPr>
        <p:cNvPr id="1" name=""/>
        <p:cNvGrpSpPr/>
        <p:nvPr/>
      </p:nvGrpSpPr>
      <p:grpSpPr>
        <a:xfrm>
          <a:off x="0" y="0"/>
          <a:ext cx="0" cy="0"/>
          <a:chOff x="0" y="0"/>
          <a:chExt cx="0" cy="0"/>
        </a:xfrm>
      </p:grpSpPr>
      <p:sp>
        <p:nvSpPr>
          <p:cNvPr id="14" name="Content Placeholder 12"/>
          <p:cNvSpPr>
            <a:spLocks noGrp="1"/>
          </p:cNvSpPr>
          <p:nvPr>
            <p:ph sz="quarter" idx="12" hasCustomPrompt="1"/>
          </p:nvPr>
        </p:nvSpPr>
        <p:spPr>
          <a:xfrm>
            <a:off x="4565651" y="1"/>
            <a:ext cx="4578351" cy="5143499"/>
          </a:xfrm>
          <a:prstGeom prst="rect">
            <a:avLst/>
          </a:prstGeom>
          <a:solidFill>
            <a:schemeClr val="accent2">
              <a:alpha val="20000"/>
            </a:schemeClr>
          </a:solidFill>
        </p:spPr>
        <p:txBody>
          <a:bodyPr vert="horz" lIns="252000" tIns="252000" rIns="252000" bIns="252000"/>
          <a:lstStyle>
            <a:lvl1pPr marL="0" indent="0">
              <a:buNone/>
              <a:defRPr sz="1050">
                <a:solidFill>
                  <a:schemeClr val="accent2">
                    <a:lumMod val="60000"/>
                    <a:lumOff val="40000"/>
                  </a:schemeClr>
                </a:solidFill>
              </a:defRPr>
            </a:lvl1pPr>
            <a:lvl2pPr marL="442880" indent="-265094">
              <a:buFont typeface="Arial"/>
              <a:buChar char="•"/>
              <a:defRPr sz="1800">
                <a:solidFill>
                  <a:schemeClr val="accent1"/>
                </a:solidFill>
              </a:defRPr>
            </a:lvl2pPr>
            <a:lvl3pPr marL="707972" indent="-228582">
              <a:buFont typeface="Lucida Grande"/>
              <a:buChar char="–"/>
              <a:defRPr sz="1600">
                <a:solidFill>
                  <a:schemeClr val="accent1"/>
                </a:solidFill>
              </a:defRPr>
            </a:lvl3pPr>
            <a:lvl4pPr marL="976241" indent="-228582">
              <a:buFont typeface="Lucida Grande"/>
              <a:buChar char="–"/>
              <a:defRPr sz="1400">
                <a:solidFill>
                  <a:schemeClr val="accent1"/>
                </a:solidFill>
              </a:defRPr>
            </a:lvl4pPr>
            <a:lvl5pPr marL="1258793" indent="-231758" defTabSz="314303">
              <a:buFont typeface="Lucida Grande"/>
              <a:buChar char="–"/>
              <a:defRPr sz="1400">
                <a:solidFill>
                  <a:schemeClr val="accent1"/>
                </a:solidFill>
              </a:defRPr>
            </a:lvl5pPr>
          </a:lstStyle>
          <a:p>
            <a:pPr lvl="0"/>
            <a:r>
              <a:rPr lang="en-US"/>
              <a:t>Insert Your Content Here</a:t>
            </a:r>
          </a:p>
        </p:txBody>
      </p:sp>
      <p:sp>
        <p:nvSpPr>
          <p:cNvPr id="15" name="Rectangle 14"/>
          <p:cNvSpPr/>
          <p:nvPr userDrawn="1"/>
        </p:nvSpPr>
        <p:spPr>
          <a:xfrm rot="5400000">
            <a:off x="-310762" y="267086"/>
            <a:ext cx="5143498" cy="460932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6" name="Content Placeholder 12"/>
          <p:cNvSpPr>
            <a:spLocks noGrp="1"/>
          </p:cNvSpPr>
          <p:nvPr>
            <p:ph sz="quarter" idx="11"/>
          </p:nvPr>
        </p:nvSpPr>
        <p:spPr>
          <a:xfrm>
            <a:off x="-31899" y="-2"/>
            <a:ext cx="4881491" cy="5143502"/>
          </a:xfrm>
          <a:prstGeom prst="rect">
            <a:avLst/>
          </a:prstGeom>
          <a:solidFill>
            <a:schemeClr val="tx2">
              <a:alpha val="80000"/>
            </a:schemeClr>
          </a:solidFill>
        </p:spPr>
        <p:txBody>
          <a:bodyPr vert="horz" lIns="252000" tIns="252000" rIns="252000" bIns="252000"/>
          <a:lstStyle>
            <a:lvl1pPr marL="0" indent="0">
              <a:buNone/>
              <a:defRPr sz="2400">
                <a:solidFill>
                  <a:schemeClr val="bg1"/>
                </a:solidFill>
              </a:defRPr>
            </a:lvl1pPr>
            <a:lvl2pPr marL="442880" indent="-265094">
              <a:buFont typeface="Arial"/>
              <a:buChar char="•"/>
              <a:defRPr sz="2000">
                <a:solidFill>
                  <a:schemeClr val="bg1"/>
                </a:solidFill>
              </a:defRPr>
            </a:lvl2pPr>
            <a:lvl3pPr marL="707972" indent="-228582">
              <a:buFont typeface="Lucida Grande"/>
              <a:buChar char="–"/>
              <a:defRPr sz="1800">
                <a:solidFill>
                  <a:schemeClr val="bg1"/>
                </a:solidFill>
              </a:defRPr>
            </a:lvl3pPr>
            <a:lvl4pPr marL="976241" indent="-228582">
              <a:buFont typeface="Lucida Grande"/>
              <a:buChar char="–"/>
              <a:defRPr sz="1600">
                <a:solidFill>
                  <a:schemeClr val="bg1"/>
                </a:solidFill>
              </a:defRPr>
            </a:lvl4pPr>
            <a:lvl5pPr marL="1258793" indent="-231758" defTabSz="314303">
              <a:buFont typeface="Lucida Grande"/>
              <a:buChar char="–"/>
              <a:defRPr sz="16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747891" y="4857158"/>
            <a:ext cx="525690" cy="92333"/>
          </a:xfrm>
          <a:prstGeom prst="rect">
            <a:avLst/>
          </a:prstGeom>
        </p:spPr>
        <p:txBody>
          <a:bodyPr vert="horz" lIns="0" tIns="0" rIns="0" bIns="0" rtlCol="0" anchor="ctr">
            <a:spAutoFit/>
          </a:bodyPr>
          <a:lstStyle>
            <a:lvl1pPr algn="l">
              <a:defRPr sz="600">
                <a:solidFill>
                  <a:srgbClr val="FFFFFF"/>
                </a:solidFill>
                <a:latin typeface="Arial"/>
                <a:cs typeface="Arial"/>
              </a:defRPr>
            </a:lvl1pPr>
          </a:lstStyle>
          <a:p>
            <a:r>
              <a:rPr lang="en-US"/>
              <a:t>Page </a:t>
            </a:r>
            <a:fld id="{5A9C12DC-491F-9444-86A2-13AC5C62A2FC}" type="slidenum">
              <a:rPr lang="en-US" smtClean="0"/>
              <a:pPr/>
              <a:t>‹#›</a:t>
            </a:fld>
            <a:endParaRPr lang="en-US"/>
          </a:p>
        </p:txBody>
      </p:sp>
      <p:sp>
        <p:nvSpPr>
          <p:cNvPr id="8" name="Footer Placeholder 4"/>
          <p:cNvSpPr>
            <a:spLocks noGrp="1"/>
          </p:cNvSpPr>
          <p:nvPr>
            <p:ph type="ftr" sz="quarter" idx="3"/>
          </p:nvPr>
        </p:nvSpPr>
        <p:spPr>
          <a:xfrm>
            <a:off x="252416" y="4857157"/>
            <a:ext cx="1509767" cy="92333"/>
          </a:xfrm>
          <a:prstGeom prst="rect">
            <a:avLst/>
          </a:prstGeom>
        </p:spPr>
        <p:txBody>
          <a:bodyPr vert="horz" wrap="square" lIns="0" tIns="0" rIns="0" bIns="0" rtlCol="0" anchor="ctr">
            <a:spAutoFit/>
          </a:bodyPr>
          <a:lstStyle>
            <a:lvl1pPr algn="l">
              <a:defRPr sz="600">
                <a:solidFill>
                  <a:srgbClr val="FFFFFF"/>
                </a:solidFill>
                <a:latin typeface="Arial"/>
                <a:cs typeface="Arial"/>
              </a:defRPr>
            </a:lvl1pPr>
          </a:lstStyle>
          <a:p>
            <a:r>
              <a:rPr lang="en-GB"/>
              <a:t>Confidential Property of Schneider Electric </a:t>
            </a:r>
            <a:endParaRPr lang="en-US"/>
          </a:p>
        </p:txBody>
      </p:sp>
      <p:pic>
        <p:nvPicPr>
          <p:cNvPr id="9" name="Picture 8" descr="schneider_LIO_Life-Green_RGB.png"/>
          <p:cNvPicPr>
            <a:picLocks noChangeAspect="1"/>
          </p:cNvPicPr>
          <p:nvPr userDrawn="1"/>
        </p:nvPicPr>
        <p:blipFill>
          <a:blip r:embed="rId2" cstate="print"/>
          <a:stretch>
            <a:fillRect/>
          </a:stretch>
        </p:blipFill>
        <p:spPr>
          <a:xfrm>
            <a:off x="7067034" y="4494998"/>
            <a:ext cx="2041798" cy="562953"/>
          </a:xfrm>
          <a:prstGeom prst="rect">
            <a:avLst/>
          </a:prstGeom>
        </p:spPr>
      </p:pic>
    </p:spTree>
    <p:extLst>
      <p:ext uri="{BB962C8B-B14F-4D97-AF65-F5344CB8AC3E}">
        <p14:creationId xmlns:p14="http://schemas.microsoft.com/office/powerpoint/2010/main" val="15127066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5" name="Rectangle 14"/>
          <p:cNvSpPr/>
          <p:nvPr userDrawn="1"/>
        </p:nvSpPr>
        <p:spPr>
          <a:xfrm rot="5400000">
            <a:off x="-310762" y="267086"/>
            <a:ext cx="5143498" cy="460932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6" name="Content Placeholder 12"/>
          <p:cNvSpPr>
            <a:spLocks noGrp="1"/>
          </p:cNvSpPr>
          <p:nvPr>
            <p:ph sz="quarter" idx="11" hasCustomPrompt="1"/>
          </p:nvPr>
        </p:nvSpPr>
        <p:spPr>
          <a:xfrm>
            <a:off x="-31899" y="-2"/>
            <a:ext cx="4881491" cy="5143502"/>
          </a:xfrm>
          <a:prstGeom prst="rect">
            <a:avLst/>
          </a:prstGeom>
          <a:solidFill>
            <a:schemeClr val="tx2">
              <a:alpha val="80000"/>
            </a:schemeClr>
          </a:solidFill>
        </p:spPr>
        <p:txBody>
          <a:bodyPr vert="horz" lIns="252000" tIns="252000" rIns="252000" bIns="252000"/>
          <a:lstStyle>
            <a:lvl1pPr marL="0" indent="0">
              <a:buNone/>
              <a:defRPr sz="2400" baseline="0">
                <a:solidFill>
                  <a:schemeClr val="bg1"/>
                </a:solidFill>
              </a:defRPr>
            </a:lvl1pPr>
            <a:lvl2pPr marL="442880" indent="-265094">
              <a:buFont typeface="Arial"/>
              <a:buChar char="•"/>
              <a:defRPr sz="2000">
                <a:solidFill>
                  <a:schemeClr val="bg1"/>
                </a:solidFill>
              </a:defRPr>
            </a:lvl2pPr>
            <a:lvl3pPr marL="707972" indent="-228582">
              <a:buFont typeface="Lucida Grande"/>
              <a:buChar char="–"/>
              <a:defRPr sz="1800">
                <a:solidFill>
                  <a:schemeClr val="bg1"/>
                </a:solidFill>
              </a:defRPr>
            </a:lvl3pPr>
            <a:lvl4pPr marL="976241" indent="-228582">
              <a:buFont typeface="Lucida Grande"/>
              <a:buChar char="–"/>
              <a:defRPr sz="1600">
                <a:solidFill>
                  <a:schemeClr val="bg1"/>
                </a:solidFill>
              </a:defRPr>
            </a:lvl4pPr>
            <a:lvl5pPr marL="1258793" indent="-231758" defTabSz="314303">
              <a:buFont typeface="Lucida Grande"/>
              <a:buChar char="–"/>
              <a:defRPr sz="1600">
                <a:solidFill>
                  <a:schemeClr val="bg1"/>
                </a:solidFill>
              </a:defRPr>
            </a:lvl5pPr>
          </a:lstStyle>
          <a:p>
            <a:pPr lvl="0"/>
            <a:r>
              <a:rPr lang="en-US"/>
              <a:t>Agenda (edit text)</a:t>
            </a:r>
          </a:p>
        </p:txBody>
      </p:sp>
      <p:sp>
        <p:nvSpPr>
          <p:cNvPr id="6" name="Slide Number Placeholder 5"/>
          <p:cNvSpPr>
            <a:spLocks noGrp="1"/>
          </p:cNvSpPr>
          <p:nvPr>
            <p:ph type="sldNum" sz="quarter" idx="4"/>
          </p:nvPr>
        </p:nvSpPr>
        <p:spPr>
          <a:xfrm>
            <a:off x="1747891" y="4857158"/>
            <a:ext cx="525690" cy="92333"/>
          </a:xfrm>
          <a:prstGeom prst="rect">
            <a:avLst/>
          </a:prstGeom>
        </p:spPr>
        <p:txBody>
          <a:bodyPr vert="horz" lIns="0" tIns="0" rIns="0" bIns="0" rtlCol="0" anchor="ctr">
            <a:spAutoFit/>
          </a:bodyPr>
          <a:lstStyle>
            <a:lvl1pPr algn="l">
              <a:defRPr sz="600">
                <a:solidFill>
                  <a:srgbClr val="FFFFFF"/>
                </a:solidFill>
                <a:latin typeface="Arial"/>
                <a:cs typeface="Arial"/>
              </a:defRPr>
            </a:lvl1pPr>
          </a:lstStyle>
          <a:p>
            <a:r>
              <a:rPr lang="en-US"/>
              <a:t>Page </a:t>
            </a:r>
            <a:fld id="{5A9C12DC-491F-9444-86A2-13AC5C62A2FC}" type="slidenum">
              <a:rPr lang="en-US" smtClean="0"/>
              <a:pPr/>
              <a:t>‹#›</a:t>
            </a:fld>
            <a:endParaRPr lang="en-US"/>
          </a:p>
        </p:txBody>
      </p:sp>
      <p:sp>
        <p:nvSpPr>
          <p:cNvPr id="8" name="Footer Placeholder 4"/>
          <p:cNvSpPr>
            <a:spLocks noGrp="1"/>
          </p:cNvSpPr>
          <p:nvPr>
            <p:ph type="ftr" sz="quarter" idx="3"/>
          </p:nvPr>
        </p:nvSpPr>
        <p:spPr>
          <a:xfrm>
            <a:off x="252416" y="4857157"/>
            <a:ext cx="1509767" cy="92333"/>
          </a:xfrm>
          <a:prstGeom prst="rect">
            <a:avLst/>
          </a:prstGeom>
        </p:spPr>
        <p:txBody>
          <a:bodyPr vert="horz" wrap="square" lIns="0" tIns="0" rIns="0" bIns="0" rtlCol="0" anchor="ctr">
            <a:spAutoFit/>
          </a:bodyPr>
          <a:lstStyle>
            <a:lvl1pPr algn="l">
              <a:defRPr sz="600">
                <a:solidFill>
                  <a:srgbClr val="FFFFFF"/>
                </a:solidFill>
                <a:latin typeface="Arial"/>
                <a:cs typeface="Arial"/>
              </a:defRPr>
            </a:lvl1pPr>
          </a:lstStyle>
          <a:p>
            <a:r>
              <a:rPr lang="en-GB"/>
              <a:t>Confidential Property of Schneider Electric </a:t>
            </a:r>
            <a:endParaRPr lang="en-US"/>
          </a:p>
        </p:txBody>
      </p:sp>
      <p:pic>
        <p:nvPicPr>
          <p:cNvPr id="9" name="Picture 8" descr="schneider_LIO_Life-Green_RGB.png"/>
          <p:cNvPicPr>
            <a:picLocks noChangeAspect="1"/>
          </p:cNvPicPr>
          <p:nvPr userDrawn="1"/>
        </p:nvPicPr>
        <p:blipFill>
          <a:blip r:embed="rId2" cstate="print"/>
          <a:stretch>
            <a:fillRect/>
          </a:stretch>
        </p:blipFill>
        <p:spPr>
          <a:xfrm>
            <a:off x="7067034" y="4494998"/>
            <a:ext cx="2041798" cy="562953"/>
          </a:xfrm>
          <a:prstGeom prst="rect">
            <a:avLst/>
          </a:prstGeom>
        </p:spPr>
      </p:pic>
      <p:sp>
        <p:nvSpPr>
          <p:cNvPr id="10" name="Rechteck 7"/>
          <p:cNvSpPr/>
          <p:nvPr userDrawn="1"/>
        </p:nvSpPr>
        <p:spPr>
          <a:xfrm>
            <a:off x="5032059" y="274283"/>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normAutofit/>
          </a:bodyPr>
          <a:lstStyle/>
          <a:p>
            <a:pPr algn="ctr"/>
            <a:endParaRPr lang="en-US" sz="1300" b="1">
              <a:solidFill>
                <a:schemeClr val="accent1"/>
              </a:solidFill>
              <a:latin typeface="+mn-lt"/>
              <a:ea typeface="Arial Unicode MS" pitchFamily="34" charset="-128"/>
              <a:cs typeface="Arial" pitchFamily="34" charset="0"/>
            </a:endParaRPr>
          </a:p>
        </p:txBody>
      </p:sp>
      <p:sp>
        <p:nvSpPr>
          <p:cNvPr id="11" name="Rechteck 8"/>
          <p:cNvSpPr/>
          <p:nvPr userDrawn="1"/>
        </p:nvSpPr>
        <p:spPr>
          <a:xfrm>
            <a:off x="5616268" y="274288"/>
            <a:ext cx="32004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lstStyle/>
          <a:p>
            <a:endParaRPr lang="en-US" sz="1300" b="1">
              <a:solidFill>
                <a:schemeClr val="accent1"/>
              </a:solidFill>
              <a:latin typeface="+mn-lt"/>
              <a:cs typeface="Arial" pitchFamily="34" charset="0"/>
            </a:endParaRPr>
          </a:p>
        </p:txBody>
      </p:sp>
      <p:sp>
        <p:nvSpPr>
          <p:cNvPr id="12" name="Rechteck 10"/>
          <p:cNvSpPr/>
          <p:nvPr userDrawn="1"/>
        </p:nvSpPr>
        <p:spPr>
          <a:xfrm>
            <a:off x="5028791" y="785845"/>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normAutofit/>
          </a:bodyPr>
          <a:lstStyle/>
          <a:p>
            <a:pPr algn="ctr"/>
            <a:endParaRPr lang="en-US" sz="1300" b="1">
              <a:solidFill>
                <a:srgbClr val="626469"/>
              </a:solidFill>
              <a:latin typeface="+mn-lt"/>
              <a:ea typeface="Arial Unicode MS" pitchFamily="34" charset="-128"/>
              <a:cs typeface="Arial" pitchFamily="34" charset="0"/>
            </a:endParaRPr>
          </a:p>
        </p:txBody>
      </p:sp>
      <p:sp>
        <p:nvSpPr>
          <p:cNvPr id="13" name="Rechteck 11"/>
          <p:cNvSpPr/>
          <p:nvPr userDrawn="1"/>
        </p:nvSpPr>
        <p:spPr>
          <a:xfrm>
            <a:off x="5624172" y="786836"/>
            <a:ext cx="3200400" cy="4572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lstStyle/>
          <a:p>
            <a:pPr>
              <a:tabLst>
                <a:tab pos="358483" algn="l"/>
              </a:tabLst>
            </a:pPr>
            <a:endParaRPr lang="en-US" sz="1300" b="1">
              <a:solidFill>
                <a:schemeClr val="accent1"/>
              </a:solidFill>
              <a:latin typeface="+mn-lt"/>
              <a:cs typeface="Arial" pitchFamily="34" charset="0"/>
            </a:endParaRPr>
          </a:p>
        </p:txBody>
      </p:sp>
      <p:sp>
        <p:nvSpPr>
          <p:cNvPr id="31" name="Rechteck 10"/>
          <p:cNvSpPr/>
          <p:nvPr userDrawn="1"/>
        </p:nvSpPr>
        <p:spPr>
          <a:xfrm>
            <a:off x="5028791" y="1300195"/>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normAutofit/>
          </a:bodyPr>
          <a:lstStyle/>
          <a:p>
            <a:pPr algn="ctr"/>
            <a:endParaRPr lang="en-US" sz="1300" b="1">
              <a:solidFill>
                <a:srgbClr val="626469"/>
              </a:solidFill>
              <a:latin typeface="+mn-lt"/>
              <a:ea typeface="Arial Unicode MS" pitchFamily="34" charset="-128"/>
              <a:cs typeface="Arial" pitchFamily="34" charset="0"/>
            </a:endParaRPr>
          </a:p>
        </p:txBody>
      </p:sp>
      <p:sp>
        <p:nvSpPr>
          <p:cNvPr id="32" name="Rechteck 11"/>
          <p:cNvSpPr/>
          <p:nvPr userDrawn="1"/>
        </p:nvSpPr>
        <p:spPr>
          <a:xfrm>
            <a:off x="5624172" y="1301186"/>
            <a:ext cx="3200400" cy="4572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lstStyle/>
          <a:p>
            <a:pPr>
              <a:tabLst>
                <a:tab pos="358483" algn="l"/>
              </a:tabLst>
            </a:pPr>
            <a:endParaRPr lang="en-US" sz="1300" b="1">
              <a:solidFill>
                <a:schemeClr val="accent1"/>
              </a:solidFill>
              <a:latin typeface="+mn-lt"/>
              <a:cs typeface="Arial" pitchFamily="34" charset="0"/>
            </a:endParaRPr>
          </a:p>
        </p:txBody>
      </p:sp>
      <p:sp>
        <p:nvSpPr>
          <p:cNvPr id="45" name="Rechteck 10"/>
          <p:cNvSpPr/>
          <p:nvPr userDrawn="1"/>
        </p:nvSpPr>
        <p:spPr>
          <a:xfrm>
            <a:off x="5028791" y="1814545"/>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normAutofit/>
          </a:bodyPr>
          <a:lstStyle/>
          <a:p>
            <a:pPr algn="ctr"/>
            <a:endParaRPr lang="en-US" sz="1300" b="1">
              <a:solidFill>
                <a:srgbClr val="626469"/>
              </a:solidFill>
              <a:latin typeface="+mn-lt"/>
              <a:ea typeface="Arial Unicode MS" pitchFamily="34" charset="-128"/>
              <a:cs typeface="Arial" pitchFamily="34" charset="0"/>
            </a:endParaRPr>
          </a:p>
        </p:txBody>
      </p:sp>
      <p:sp>
        <p:nvSpPr>
          <p:cNvPr id="46" name="Rechteck 11"/>
          <p:cNvSpPr/>
          <p:nvPr userDrawn="1"/>
        </p:nvSpPr>
        <p:spPr>
          <a:xfrm>
            <a:off x="5624172" y="1815536"/>
            <a:ext cx="3200400" cy="4572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lstStyle/>
          <a:p>
            <a:pPr>
              <a:tabLst>
                <a:tab pos="358483" algn="l"/>
              </a:tabLst>
            </a:pPr>
            <a:endParaRPr lang="en-US" sz="1300" b="1">
              <a:solidFill>
                <a:schemeClr val="accent1"/>
              </a:solidFill>
              <a:latin typeface="+mn-lt"/>
              <a:cs typeface="Arial" pitchFamily="34" charset="0"/>
            </a:endParaRPr>
          </a:p>
        </p:txBody>
      </p:sp>
      <p:sp>
        <p:nvSpPr>
          <p:cNvPr id="47" name="Rechteck 10"/>
          <p:cNvSpPr/>
          <p:nvPr userDrawn="1"/>
        </p:nvSpPr>
        <p:spPr>
          <a:xfrm>
            <a:off x="5028791" y="2328895"/>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normAutofit/>
          </a:bodyPr>
          <a:lstStyle/>
          <a:p>
            <a:pPr algn="ctr"/>
            <a:endParaRPr lang="en-US" sz="1300" b="1">
              <a:solidFill>
                <a:srgbClr val="626469"/>
              </a:solidFill>
              <a:latin typeface="+mn-lt"/>
              <a:ea typeface="Arial Unicode MS" pitchFamily="34" charset="-128"/>
              <a:cs typeface="Arial" pitchFamily="34" charset="0"/>
            </a:endParaRPr>
          </a:p>
        </p:txBody>
      </p:sp>
      <p:sp>
        <p:nvSpPr>
          <p:cNvPr id="48" name="Rechteck 11"/>
          <p:cNvSpPr/>
          <p:nvPr userDrawn="1"/>
        </p:nvSpPr>
        <p:spPr>
          <a:xfrm>
            <a:off x="5624172" y="2329886"/>
            <a:ext cx="3200400" cy="4572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lstStyle/>
          <a:p>
            <a:pPr>
              <a:tabLst>
                <a:tab pos="358483" algn="l"/>
              </a:tabLst>
            </a:pPr>
            <a:endParaRPr lang="en-US" sz="1300" b="1">
              <a:solidFill>
                <a:schemeClr val="accent1"/>
              </a:solidFill>
              <a:latin typeface="+mn-lt"/>
              <a:cs typeface="Arial" pitchFamily="34" charset="0"/>
            </a:endParaRPr>
          </a:p>
        </p:txBody>
      </p:sp>
      <p:sp>
        <p:nvSpPr>
          <p:cNvPr id="49" name="Rechteck 10"/>
          <p:cNvSpPr/>
          <p:nvPr userDrawn="1"/>
        </p:nvSpPr>
        <p:spPr>
          <a:xfrm>
            <a:off x="5028791" y="2862295"/>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normAutofit/>
          </a:bodyPr>
          <a:lstStyle/>
          <a:p>
            <a:pPr algn="ctr"/>
            <a:endParaRPr lang="en-US" sz="1300" b="1">
              <a:solidFill>
                <a:srgbClr val="626469"/>
              </a:solidFill>
              <a:latin typeface="+mn-lt"/>
              <a:ea typeface="Arial Unicode MS" pitchFamily="34" charset="-128"/>
              <a:cs typeface="Arial" pitchFamily="34" charset="0"/>
            </a:endParaRPr>
          </a:p>
        </p:txBody>
      </p:sp>
      <p:sp>
        <p:nvSpPr>
          <p:cNvPr id="50" name="Rechteck 11"/>
          <p:cNvSpPr/>
          <p:nvPr userDrawn="1"/>
        </p:nvSpPr>
        <p:spPr>
          <a:xfrm>
            <a:off x="5624172" y="2863286"/>
            <a:ext cx="3200400" cy="4572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lstStyle/>
          <a:p>
            <a:pPr>
              <a:tabLst>
                <a:tab pos="358483" algn="l"/>
              </a:tabLst>
            </a:pPr>
            <a:endParaRPr lang="en-US" sz="1300" b="1">
              <a:solidFill>
                <a:schemeClr val="accent1"/>
              </a:solidFill>
              <a:latin typeface="+mn-lt"/>
              <a:cs typeface="Arial" pitchFamily="34" charset="0"/>
            </a:endParaRPr>
          </a:p>
        </p:txBody>
      </p:sp>
      <p:sp>
        <p:nvSpPr>
          <p:cNvPr id="51" name="Rechteck 10"/>
          <p:cNvSpPr/>
          <p:nvPr userDrawn="1"/>
        </p:nvSpPr>
        <p:spPr>
          <a:xfrm>
            <a:off x="5028791" y="3395695"/>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normAutofit/>
          </a:bodyPr>
          <a:lstStyle/>
          <a:p>
            <a:pPr algn="ctr"/>
            <a:endParaRPr lang="en-US" sz="1300" b="1">
              <a:solidFill>
                <a:srgbClr val="626469"/>
              </a:solidFill>
              <a:latin typeface="+mn-lt"/>
              <a:ea typeface="Arial Unicode MS" pitchFamily="34" charset="-128"/>
              <a:cs typeface="Arial" pitchFamily="34" charset="0"/>
            </a:endParaRPr>
          </a:p>
        </p:txBody>
      </p:sp>
      <p:sp>
        <p:nvSpPr>
          <p:cNvPr id="52" name="Rechteck 11"/>
          <p:cNvSpPr/>
          <p:nvPr userDrawn="1"/>
        </p:nvSpPr>
        <p:spPr>
          <a:xfrm>
            <a:off x="5624172" y="3396686"/>
            <a:ext cx="3200400" cy="4572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lstStyle/>
          <a:p>
            <a:pPr>
              <a:tabLst>
                <a:tab pos="358483" algn="l"/>
              </a:tabLst>
            </a:pPr>
            <a:endParaRPr lang="en-US" sz="1300" b="1">
              <a:solidFill>
                <a:schemeClr val="accent1"/>
              </a:solidFill>
              <a:latin typeface="+mn-lt"/>
              <a:cs typeface="Arial" pitchFamily="34" charset="0"/>
            </a:endParaRPr>
          </a:p>
        </p:txBody>
      </p:sp>
      <p:sp>
        <p:nvSpPr>
          <p:cNvPr id="55" name="Rechteck 10"/>
          <p:cNvSpPr/>
          <p:nvPr userDrawn="1"/>
        </p:nvSpPr>
        <p:spPr>
          <a:xfrm>
            <a:off x="5028791" y="3919570"/>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normAutofit/>
          </a:bodyPr>
          <a:lstStyle/>
          <a:p>
            <a:pPr algn="ctr"/>
            <a:endParaRPr lang="en-US" sz="1300" b="1">
              <a:solidFill>
                <a:srgbClr val="626469"/>
              </a:solidFill>
              <a:latin typeface="+mn-lt"/>
              <a:ea typeface="Arial Unicode MS" pitchFamily="34" charset="-128"/>
              <a:cs typeface="Arial" pitchFamily="34" charset="0"/>
            </a:endParaRPr>
          </a:p>
        </p:txBody>
      </p:sp>
      <p:sp>
        <p:nvSpPr>
          <p:cNvPr id="56" name="Rechteck 11"/>
          <p:cNvSpPr/>
          <p:nvPr userDrawn="1"/>
        </p:nvSpPr>
        <p:spPr>
          <a:xfrm>
            <a:off x="5624172" y="3920561"/>
            <a:ext cx="3200400" cy="4572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lstStyle/>
          <a:p>
            <a:pPr>
              <a:tabLst>
                <a:tab pos="358483" algn="l"/>
              </a:tabLst>
            </a:pPr>
            <a:endParaRPr lang="en-US" sz="1300" b="1">
              <a:solidFill>
                <a:schemeClr val="accent1"/>
              </a:solidFill>
              <a:latin typeface="+mn-lt"/>
              <a:cs typeface="Arial" pitchFamily="34" charset="0"/>
            </a:endParaRPr>
          </a:p>
        </p:txBody>
      </p:sp>
      <p:sp>
        <p:nvSpPr>
          <p:cNvPr id="24" name="Text Placeholder 4"/>
          <p:cNvSpPr>
            <a:spLocks noGrp="1"/>
          </p:cNvSpPr>
          <p:nvPr userDrawn="1">
            <p:ph type="body" sz="quarter" idx="13" hasCustomPrompt="1"/>
          </p:nvPr>
        </p:nvSpPr>
        <p:spPr>
          <a:xfrm>
            <a:off x="5004102" y="382140"/>
            <a:ext cx="509596" cy="210641"/>
          </a:xfrm>
          <a:prstGeom prst="rect">
            <a:avLst/>
          </a:prstGeom>
        </p:spPr>
        <p:txBody>
          <a:bodyPr anchor="ctr"/>
          <a:lstStyle>
            <a:lvl1pPr algn="ctr">
              <a:buNone/>
              <a:defRPr sz="1300" b="1">
                <a:solidFill>
                  <a:schemeClr val="accent1"/>
                </a:solidFill>
              </a:defRPr>
            </a:lvl1pPr>
          </a:lstStyle>
          <a:p>
            <a:r>
              <a:rPr lang="en-US"/>
              <a:t>1</a:t>
            </a:r>
          </a:p>
        </p:txBody>
      </p:sp>
      <p:sp>
        <p:nvSpPr>
          <p:cNvPr id="23" name="Text Placeholder 4"/>
          <p:cNvSpPr>
            <a:spLocks noGrp="1"/>
          </p:cNvSpPr>
          <p:nvPr userDrawn="1">
            <p:ph type="body" sz="quarter" idx="12" hasCustomPrompt="1"/>
          </p:nvPr>
        </p:nvSpPr>
        <p:spPr>
          <a:xfrm>
            <a:off x="5629632" y="395785"/>
            <a:ext cx="3145878" cy="208365"/>
          </a:xfrm>
          <a:prstGeom prst="rect">
            <a:avLst/>
          </a:prstGeom>
        </p:spPr>
        <p:txBody>
          <a:bodyPr anchor="ctr"/>
          <a:lstStyle>
            <a:lvl1pPr>
              <a:buNone/>
              <a:defRPr sz="1300" b="1">
                <a:solidFill>
                  <a:schemeClr val="accent1"/>
                </a:solidFill>
              </a:defRPr>
            </a:lvl1pPr>
          </a:lstStyle>
          <a:p>
            <a:r>
              <a:rPr lang="en-US"/>
              <a:t>Edit text</a:t>
            </a:r>
          </a:p>
        </p:txBody>
      </p:sp>
      <p:sp>
        <p:nvSpPr>
          <p:cNvPr id="26" name="Text Placeholder 4"/>
          <p:cNvSpPr>
            <a:spLocks noGrp="1"/>
          </p:cNvSpPr>
          <p:nvPr userDrawn="1">
            <p:ph type="body" sz="quarter" idx="15" hasCustomPrompt="1"/>
          </p:nvPr>
        </p:nvSpPr>
        <p:spPr>
          <a:xfrm>
            <a:off x="5006373" y="875740"/>
            <a:ext cx="509596" cy="210641"/>
          </a:xfrm>
          <a:prstGeom prst="rect">
            <a:avLst/>
          </a:prstGeom>
        </p:spPr>
        <p:txBody>
          <a:bodyPr anchor="ctr"/>
          <a:lstStyle>
            <a:lvl1pPr algn="ctr">
              <a:buNone/>
              <a:defRPr sz="1300" b="1">
                <a:solidFill>
                  <a:schemeClr val="accent1"/>
                </a:solidFill>
              </a:defRPr>
            </a:lvl1pPr>
          </a:lstStyle>
          <a:p>
            <a:r>
              <a:rPr lang="en-US"/>
              <a:t>2</a:t>
            </a:r>
          </a:p>
        </p:txBody>
      </p:sp>
      <p:sp>
        <p:nvSpPr>
          <p:cNvPr id="25" name="Text Placeholder 4"/>
          <p:cNvSpPr>
            <a:spLocks noGrp="1"/>
          </p:cNvSpPr>
          <p:nvPr userDrawn="1">
            <p:ph type="body" sz="quarter" idx="14" hasCustomPrompt="1"/>
          </p:nvPr>
        </p:nvSpPr>
        <p:spPr>
          <a:xfrm>
            <a:off x="5631904" y="889385"/>
            <a:ext cx="3145878" cy="208365"/>
          </a:xfrm>
          <a:prstGeom prst="rect">
            <a:avLst/>
          </a:prstGeom>
        </p:spPr>
        <p:txBody>
          <a:bodyPr anchor="ctr"/>
          <a:lstStyle>
            <a:lvl1pPr>
              <a:buNone/>
              <a:defRPr sz="1300" b="1">
                <a:solidFill>
                  <a:schemeClr val="accent1"/>
                </a:solidFill>
              </a:defRPr>
            </a:lvl1pPr>
          </a:lstStyle>
          <a:p>
            <a:r>
              <a:rPr lang="en-US"/>
              <a:t>Edit text</a:t>
            </a:r>
          </a:p>
        </p:txBody>
      </p:sp>
      <p:sp>
        <p:nvSpPr>
          <p:cNvPr id="27" name="Text Placeholder 4"/>
          <p:cNvSpPr>
            <a:spLocks noGrp="1"/>
          </p:cNvSpPr>
          <p:nvPr userDrawn="1">
            <p:ph type="body" sz="quarter" idx="16" hasCustomPrompt="1"/>
          </p:nvPr>
        </p:nvSpPr>
        <p:spPr>
          <a:xfrm>
            <a:off x="4994997" y="1410284"/>
            <a:ext cx="509596" cy="210641"/>
          </a:xfrm>
          <a:prstGeom prst="rect">
            <a:avLst/>
          </a:prstGeom>
        </p:spPr>
        <p:txBody>
          <a:bodyPr anchor="ctr"/>
          <a:lstStyle>
            <a:lvl1pPr algn="ctr">
              <a:buNone/>
              <a:defRPr sz="1300" b="1">
                <a:solidFill>
                  <a:schemeClr val="accent1"/>
                </a:solidFill>
              </a:defRPr>
            </a:lvl1pPr>
          </a:lstStyle>
          <a:p>
            <a:r>
              <a:rPr lang="en-US"/>
              <a:t>3</a:t>
            </a:r>
          </a:p>
        </p:txBody>
      </p:sp>
      <p:sp>
        <p:nvSpPr>
          <p:cNvPr id="28" name="Text Placeholder 4"/>
          <p:cNvSpPr>
            <a:spLocks noGrp="1"/>
          </p:cNvSpPr>
          <p:nvPr userDrawn="1">
            <p:ph type="body" sz="quarter" idx="17" hasCustomPrompt="1"/>
          </p:nvPr>
        </p:nvSpPr>
        <p:spPr>
          <a:xfrm>
            <a:off x="5620528" y="1423931"/>
            <a:ext cx="3145878" cy="208365"/>
          </a:xfrm>
          <a:prstGeom prst="rect">
            <a:avLst/>
          </a:prstGeom>
        </p:spPr>
        <p:txBody>
          <a:bodyPr anchor="ctr"/>
          <a:lstStyle>
            <a:lvl1pPr>
              <a:buNone/>
              <a:defRPr sz="1300" b="1">
                <a:solidFill>
                  <a:schemeClr val="accent1"/>
                </a:solidFill>
              </a:defRPr>
            </a:lvl1pPr>
          </a:lstStyle>
          <a:p>
            <a:r>
              <a:rPr lang="en-US"/>
              <a:t>Edit text</a:t>
            </a:r>
          </a:p>
        </p:txBody>
      </p:sp>
      <p:sp>
        <p:nvSpPr>
          <p:cNvPr id="29" name="Text Placeholder 4"/>
          <p:cNvSpPr>
            <a:spLocks noGrp="1"/>
          </p:cNvSpPr>
          <p:nvPr userDrawn="1">
            <p:ph type="body" sz="quarter" idx="18" hasCustomPrompt="1"/>
          </p:nvPr>
        </p:nvSpPr>
        <p:spPr>
          <a:xfrm>
            <a:off x="4992726" y="1926636"/>
            <a:ext cx="509596" cy="210641"/>
          </a:xfrm>
          <a:prstGeom prst="rect">
            <a:avLst/>
          </a:prstGeom>
        </p:spPr>
        <p:txBody>
          <a:bodyPr anchor="ctr"/>
          <a:lstStyle>
            <a:lvl1pPr algn="ctr">
              <a:buNone/>
              <a:defRPr sz="1300" b="1">
                <a:solidFill>
                  <a:schemeClr val="accent1"/>
                </a:solidFill>
              </a:defRPr>
            </a:lvl1pPr>
          </a:lstStyle>
          <a:p>
            <a:r>
              <a:rPr lang="en-US"/>
              <a:t>4</a:t>
            </a:r>
          </a:p>
        </p:txBody>
      </p:sp>
      <p:sp>
        <p:nvSpPr>
          <p:cNvPr id="30" name="Text Placeholder 4"/>
          <p:cNvSpPr>
            <a:spLocks noGrp="1"/>
          </p:cNvSpPr>
          <p:nvPr userDrawn="1">
            <p:ph type="body" sz="quarter" idx="19" hasCustomPrompt="1"/>
          </p:nvPr>
        </p:nvSpPr>
        <p:spPr>
          <a:xfrm>
            <a:off x="5618256" y="1940282"/>
            <a:ext cx="3145878" cy="208365"/>
          </a:xfrm>
          <a:prstGeom prst="rect">
            <a:avLst/>
          </a:prstGeom>
        </p:spPr>
        <p:txBody>
          <a:bodyPr anchor="ctr"/>
          <a:lstStyle>
            <a:lvl1pPr>
              <a:buNone/>
              <a:defRPr sz="1300" b="1">
                <a:solidFill>
                  <a:schemeClr val="accent1"/>
                </a:solidFill>
              </a:defRPr>
            </a:lvl1pPr>
          </a:lstStyle>
          <a:p>
            <a:r>
              <a:rPr lang="en-US"/>
              <a:t>Edit text</a:t>
            </a:r>
          </a:p>
        </p:txBody>
      </p:sp>
      <p:sp>
        <p:nvSpPr>
          <p:cNvPr id="33" name="Text Placeholder 4"/>
          <p:cNvSpPr>
            <a:spLocks noGrp="1"/>
          </p:cNvSpPr>
          <p:nvPr userDrawn="1">
            <p:ph type="body" sz="quarter" idx="20" hasCustomPrompt="1"/>
          </p:nvPr>
        </p:nvSpPr>
        <p:spPr>
          <a:xfrm>
            <a:off x="4994997" y="2420236"/>
            <a:ext cx="509596" cy="210641"/>
          </a:xfrm>
          <a:prstGeom prst="rect">
            <a:avLst/>
          </a:prstGeom>
        </p:spPr>
        <p:txBody>
          <a:bodyPr anchor="ctr"/>
          <a:lstStyle>
            <a:lvl1pPr algn="ctr">
              <a:buNone/>
              <a:defRPr sz="1300" b="1">
                <a:solidFill>
                  <a:schemeClr val="accent1"/>
                </a:solidFill>
              </a:defRPr>
            </a:lvl1pPr>
          </a:lstStyle>
          <a:p>
            <a:r>
              <a:rPr lang="en-US"/>
              <a:t>5</a:t>
            </a:r>
          </a:p>
        </p:txBody>
      </p:sp>
      <p:sp>
        <p:nvSpPr>
          <p:cNvPr id="34" name="Text Placeholder 4"/>
          <p:cNvSpPr>
            <a:spLocks noGrp="1"/>
          </p:cNvSpPr>
          <p:nvPr userDrawn="1">
            <p:ph type="body" sz="quarter" idx="21" hasCustomPrompt="1"/>
          </p:nvPr>
        </p:nvSpPr>
        <p:spPr>
          <a:xfrm>
            <a:off x="5620528" y="2433881"/>
            <a:ext cx="3145878" cy="208365"/>
          </a:xfrm>
          <a:prstGeom prst="rect">
            <a:avLst/>
          </a:prstGeom>
        </p:spPr>
        <p:txBody>
          <a:bodyPr anchor="ctr"/>
          <a:lstStyle>
            <a:lvl1pPr>
              <a:buNone/>
              <a:defRPr sz="1300" b="1">
                <a:solidFill>
                  <a:schemeClr val="accent1"/>
                </a:solidFill>
              </a:defRPr>
            </a:lvl1pPr>
          </a:lstStyle>
          <a:p>
            <a:r>
              <a:rPr lang="en-US"/>
              <a:t>Edit text</a:t>
            </a:r>
          </a:p>
        </p:txBody>
      </p:sp>
      <p:sp>
        <p:nvSpPr>
          <p:cNvPr id="35" name="Text Placeholder 4"/>
          <p:cNvSpPr>
            <a:spLocks noGrp="1"/>
          </p:cNvSpPr>
          <p:nvPr userDrawn="1">
            <p:ph type="body" sz="quarter" idx="22" hasCustomPrompt="1"/>
          </p:nvPr>
        </p:nvSpPr>
        <p:spPr>
          <a:xfrm>
            <a:off x="4997268" y="2954780"/>
            <a:ext cx="509596" cy="210641"/>
          </a:xfrm>
          <a:prstGeom prst="rect">
            <a:avLst/>
          </a:prstGeom>
        </p:spPr>
        <p:txBody>
          <a:bodyPr anchor="ctr"/>
          <a:lstStyle>
            <a:lvl1pPr algn="ctr">
              <a:buNone/>
              <a:defRPr sz="1300" b="1">
                <a:solidFill>
                  <a:schemeClr val="accent1"/>
                </a:solidFill>
              </a:defRPr>
            </a:lvl1pPr>
          </a:lstStyle>
          <a:p>
            <a:r>
              <a:rPr lang="en-US"/>
              <a:t>6</a:t>
            </a:r>
          </a:p>
        </p:txBody>
      </p:sp>
      <p:sp>
        <p:nvSpPr>
          <p:cNvPr id="36" name="Text Placeholder 4"/>
          <p:cNvSpPr>
            <a:spLocks noGrp="1"/>
          </p:cNvSpPr>
          <p:nvPr userDrawn="1">
            <p:ph type="body" sz="quarter" idx="23" hasCustomPrompt="1"/>
          </p:nvPr>
        </p:nvSpPr>
        <p:spPr>
          <a:xfrm>
            <a:off x="5609152" y="2968427"/>
            <a:ext cx="3145878" cy="208365"/>
          </a:xfrm>
          <a:prstGeom prst="rect">
            <a:avLst/>
          </a:prstGeom>
        </p:spPr>
        <p:txBody>
          <a:bodyPr anchor="ctr"/>
          <a:lstStyle>
            <a:lvl1pPr>
              <a:buNone/>
              <a:defRPr sz="1300" b="1">
                <a:solidFill>
                  <a:schemeClr val="accent1"/>
                </a:solidFill>
              </a:defRPr>
            </a:lvl1pPr>
          </a:lstStyle>
          <a:p>
            <a:r>
              <a:rPr lang="en-US"/>
              <a:t>Edit text</a:t>
            </a:r>
          </a:p>
        </p:txBody>
      </p:sp>
      <p:sp>
        <p:nvSpPr>
          <p:cNvPr id="37" name="Text Placeholder 4"/>
          <p:cNvSpPr>
            <a:spLocks noGrp="1"/>
          </p:cNvSpPr>
          <p:nvPr userDrawn="1">
            <p:ph type="body" sz="quarter" idx="24" hasCustomPrompt="1"/>
          </p:nvPr>
        </p:nvSpPr>
        <p:spPr>
          <a:xfrm>
            <a:off x="4983621" y="3487052"/>
            <a:ext cx="509596" cy="210641"/>
          </a:xfrm>
          <a:prstGeom prst="rect">
            <a:avLst/>
          </a:prstGeom>
        </p:spPr>
        <p:txBody>
          <a:bodyPr anchor="ctr"/>
          <a:lstStyle>
            <a:lvl1pPr algn="ctr">
              <a:buNone/>
              <a:defRPr sz="1300" b="1">
                <a:solidFill>
                  <a:schemeClr val="accent1"/>
                </a:solidFill>
              </a:defRPr>
            </a:lvl1pPr>
          </a:lstStyle>
          <a:p>
            <a:r>
              <a:rPr lang="en-US"/>
              <a:t>7</a:t>
            </a:r>
          </a:p>
        </p:txBody>
      </p:sp>
      <p:sp>
        <p:nvSpPr>
          <p:cNvPr id="38" name="Text Placeholder 4"/>
          <p:cNvSpPr>
            <a:spLocks noGrp="1"/>
          </p:cNvSpPr>
          <p:nvPr userDrawn="1">
            <p:ph type="body" sz="quarter" idx="25" hasCustomPrompt="1"/>
          </p:nvPr>
        </p:nvSpPr>
        <p:spPr>
          <a:xfrm>
            <a:off x="5622800" y="3500699"/>
            <a:ext cx="3145878" cy="208365"/>
          </a:xfrm>
          <a:prstGeom prst="rect">
            <a:avLst/>
          </a:prstGeom>
        </p:spPr>
        <p:txBody>
          <a:bodyPr anchor="ctr"/>
          <a:lstStyle>
            <a:lvl1pPr>
              <a:buNone/>
              <a:defRPr sz="1300" b="1">
                <a:solidFill>
                  <a:schemeClr val="accent1"/>
                </a:solidFill>
              </a:defRPr>
            </a:lvl1pPr>
          </a:lstStyle>
          <a:p>
            <a:r>
              <a:rPr lang="en-US"/>
              <a:t>Edit text</a:t>
            </a:r>
          </a:p>
        </p:txBody>
      </p:sp>
      <p:sp>
        <p:nvSpPr>
          <p:cNvPr id="39" name="Text Placeholder 4"/>
          <p:cNvSpPr>
            <a:spLocks noGrp="1"/>
          </p:cNvSpPr>
          <p:nvPr userDrawn="1">
            <p:ph type="body" sz="quarter" idx="26" hasCustomPrompt="1"/>
          </p:nvPr>
        </p:nvSpPr>
        <p:spPr>
          <a:xfrm>
            <a:off x="4985892" y="4021596"/>
            <a:ext cx="509596" cy="210641"/>
          </a:xfrm>
          <a:prstGeom prst="rect">
            <a:avLst/>
          </a:prstGeom>
        </p:spPr>
        <p:txBody>
          <a:bodyPr anchor="ctr"/>
          <a:lstStyle>
            <a:lvl1pPr algn="ctr">
              <a:buNone/>
              <a:defRPr sz="1300" b="1">
                <a:solidFill>
                  <a:schemeClr val="accent1"/>
                </a:solidFill>
              </a:defRPr>
            </a:lvl1pPr>
          </a:lstStyle>
          <a:p>
            <a:r>
              <a:rPr lang="en-US"/>
              <a:t>8</a:t>
            </a:r>
          </a:p>
        </p:txBody>
      </p:sp>
      <p:sp>
        <p:nvSpPr>
          <p:cNvPr id="40" name="Text Placeholder 4"/>
          <p:cNvSpPr>
            <a:spLocks noGrp="1"/>
          </p:cNvSpPr>
          <p:nvPr userDrawn="1">
            <p:ph type="body" sz="quarter" idx="27" hasCustomPrompt="1"/>
          </p:nvPr>
        </p:nvSpPr>
        <p:spPr>
          <a:xfrm>
            <a:off x="5611424" y="4035242"/>
            <a:ext cx="3145878" cy="208365"/>
          </a:xfrm>
          <a:prstGeom prst="rect">
            <a:avLst/>
          </a:prstGeom>
        </p:spPr>
        <p:txBody>
          <a:bodyPr anchor="ctr"/>
          <a:lstStyle>
            <a:lvl1pPr>
              <a:buNone/>
              <a:defRPr sz="1300" b="1">
                <a:solidFill>
                  <a:schemeClr val="accent1"/>
                </a:solidFill>
              </a:defRPr>
            </a:lvl1pPr>
          </a:lstStyle>
          <a:p>
            <a:r>
              <a:rPr lang="en-US"/>
              <a:t>Edit text</a:t>
            </a:r>
          </a:p>
        </p:txBody>
      </p:sp>
    </p:spTree>
    <p:extLst>
      <p:ext uri="{BB962C8B-B14F-4D97-AF65-F5344CB8AC3E}">
        <p14:creationId xmlns:p14="http://schemas.microsoft.com/office/powerpoint/2010/main" val="110183215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Section Title w/ Image ">
    <p:spTree>
      <p:nvGrpSpPr>
        <p:cNvPr id="1" name=""/>
        <p:cNvGrpSpPr/>
        <p:nvPr/>
      </p:nvGrpSpPr>
      <p:grpSpPr>
        <a:xfrm>
          <a:off x="0" y="0"/>
          <a:ext cx="0" cy="0"/>
          <a:chOff x="0" y="0"/>
          <a:chExt cx="0" cy="0"/>
        </a:xfrm>
      </p:grpSpPr>
      <p:sp>
        <p:nvSpPr>
          <p:cNvPr id="20" name="Content Placeholder 12"/>
          <p:cNvSpPr>
            <a:spLocks noGrp="1"/>
          </p:cNvSpPr>
          <p:nvPr>
            <p:ph sz="quarter" idx="12" hasCustomPrompt="1"/>
          </p:nvPr>
        </p:nvSpPr>
        <p:spPr>
          <a:xfrm>
            <a:off x="4613276" y="3"/>
            <a:ext cx="4530727" cy="5143499"/>
          </a:xfrm>
          <a:prstGeom prst="rect">
            <a:avLst/>
          </a:prstGeom>
          <a:solidFill>
            <a:schemeClr val="accent2">
              <a:alpha val="20000"/>
            </a:schemeClr>
          </a:solidFill>
        </p:spPr>
        <p:txBody>
          <a:bodyPr vert="horz" lIns="252000" tIns="252000" rIns="252000" bIns="252000"/>
          <a:lstStyle>
            <a:lvl1pPr marL="0" indent="0">
              <a:buNone/>
              <a:defRPr sz="1050">
                <a:solidFill>
                  <a:schemeClr val="accent1"/>
                </a:solidFill>
              </a:defRPr>
            </a:lvl1pPr>
            <a:lvl2pPr marL="442880" indent="-265094">
              <a:buFont typeface="Arial"/>
              <a:buChar char="•"/>
              <a:defRPr sz="1800">
                <a:solidFill>
                  <a:schemeClr val="accent1"/>
                </a:solidFill>
              </a:defRPr>
            </a:lvl2pPr>
            <a:lvl3pPr marL="707972" indent="-228582">
              <a:buFont typeface="Lucida Grande"/>
              <a:buChar char="–"/>
              <a:defRPr sz="1600">
                <a:solidFill>
                  <a:schemeClr val="accent1"/>
                </a:solidFill>
              </a:defRPr>
            </a:lvl3pPr>
            <a:lvl4pPr marL="976241" indent="-228582">
              <a:buFont typeface="Lucida Grande"/>
              <a:buChar char="–"/>
              <a:defRPr sz="1400">
                <a:solidFill>
                  <a:schemeClr val="accent1"/>
                </a:solidFill>
              </a:defRPr>
            </a:lvl4pPr>
            <a:lvl5pPr marL="1258793" indent="-231758" defTabSz="314303">
              <a:buFont typeface="Lucida Grande"/>
              <a:buChar char="–"/>
              <a:defRPr sz="1400">
                <a:solidFill>
                  <a:schemeClr val="accent1"/>
                </a:solidFill>
              </a:defRPr>
            </a:lvl5pPr>
          </a:lstStyle>
          <a:p>
            <a:pPr lvl="0"/>
            <a:r>
              <a:rPr lang="en-US"/>
              <a:t>Insert Your Content Here</a:t>
            </a:r>
          </a:p>
        </p:txBody>
      </p:sp>
      <p:sp>
        <p:nvSpPr>
          <p:cNvPr id="3" name="Content Placeholder 12"/>
          <p:cNvSpPr>
            <a:spLocks noGrp="1"/>
          </p:cNvSpPr>
          <p:nvPr>
            <p:ph sz="quarter" idx="11"/>
          </p:nvPr>
        </p:nvSpPr>
        <p:spPr>
          <a:xfrm>
            <a:off x="252414" y="982955"/>
            <a:ext cx="3749962" cy="3418927"/>
          </a:xfrm>
          <a:prstGeom prst="rect">
            <a:avLst/>
          </a:prstGeom>
          <a:noFill/>
        </p:spPr>
        <p:txBody>
          <a:bodyPr vert="horz" wrap="square" lIns="0" tIns="0" rIns="0" bIns="0">
            <a:noAutofit/>
          </a:bodyPr>
          <a:lstStyle>
            <a:lvl1pPr marL="236520" indent="-236520">
              <a:buClr>
                <a:schemeClr val="tx2"/>
              </a:buClr>
              <a:buFont typeface="Arial" panose="020B0604020202020204" pitchFamily="34" charset="0"/>
              <a:buNone/>
              <a:defRPr sz="1800">
                <a:solidFill>
                  <a:schemeClr val="accent1"/>
                </a:solidFill>
              </a:defRPr>
            </a:lvl1pPr>
            <a:lvl2pPr marL="457166" indent="-220646">
              <a:buClr>
                <a:schemeClr val="tx2"/>
              </a:buClr>
              <a:buFont typeface="Arial" panose="020B0604020202020204" pitchFamily="34" charset="0"/>
              <a:buChar char="•"/>
              <a:defRPr sz="1600">
                <a:solidFill>
                  <a:schemeClr val="accent1"/>
                </a:solidFill>
              </a:defRPr>
            </a:lvl2pPr>
            <a:lvl3pPr marL="630191" indent="-173026">
              <a:buClr>
                <a:schemeClr val="tx2"/>
              </a:buClr>
              <a:buFont typeface="Arial" panose="020B0604020202020204" pitchFamily="34" charset="0"/>
              <a:buChar char="•"/>
              <a:defRPr sz="1400">
                <a:solidFill>
                  <a:schemeClr val="accent1"/>
                </a:solidFill>
              </a:defRPr>
            </a:lvl3pPr>
            <a:lvl4pPr marL="803215" indent="-173026">
              <a:buClr>
                <a:schemeClr val="tx2"/>
              </a:buClr>
              <a:buFont typeface="Arial" panose="020B0604020202020204" pitchFamily="34" charset="0"/>
              <a:buChar char="•"/>
              <a:defRPr sz="1400">
                <a:solidFill>
                  <a:schemeClr val="accent1"/>
                </a:solidFill>
              </a:defRPr>
            </a:lvl4pPr>
            <a:lvl5pPr marL="977828" indent="-174613" defTabSz="314303">
              <a:buClr>
                <a:schemeClr val="tx2"/>
              </a:buClr>
              <a:buFont typeface="Arial" panose="020B0604020202020204" pitchFamily="34" charset="0"/>
              <a:buChar char="•"/>
              <a:defRPr sz="1400">
                <a:solidFill>
                  <a:schemeClr val="accent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
          <p:cNvSpPr>
            <a:spLocks noGrp="1"/>
          </p:cNvSpPr>
          <p:nvPr>
            <p:ph type="title" hasCustomPrompt="1"/>
          </p:nvPr>
        </p:nvSpPr>
        <p:spPr>
          <a:xfrm>
            <a:off x="252414" y="348334"/>
            <a:ext cx="3749962" cy="369332"/>
          </a:xfrm>
          <a:prstGeom prst="rect">
            <a:avLst/>
          </a:prstGeom>
        </p:spPr>
        <p:txBody>
          <a:bodyPr wrap="square" lIns="0" tIns="0" rIns="0" bIns="0" anchor="ctr" anchorCtr="0">
            <a:spAutoFit/>
          </a:bodyPr>
          <a:lstStyle>
            <a:lvl1pPr algn="l">
              <a:defRPr sz="2400" baseline="0">
                <a:solidFill>
                  <a:schemeClr val="tx2"/>
                </a:solidFill>
              </a:defRPr>
            </a:lvl1pPr>
          </a:lstStyle>
          <a:p>
            <a:r>
              <a:rPr lang="en-US"/>
              <a:t>Click To Edit Section Title</a:t>
            </a:r>
          </a:p>
        </p:txBody>
      </p:sp>
      <p:sp>
        <p:nvSpPr>
          <p:cNvPr id="23" name="Rectangle 22"/>
          <p:cNvSpPr/>
          <p:nvPr userDrawn="1"/>
        </p:nvSpPr>
        <p:spPr>
          <a:xfrm rot="5400000">
            <a:off x="1854993" y="2385221"/>
            <a:ext cx="5143498" cy="37306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4" name="Text Placeholder 3"/>
          <p:cNvSpPr>
            <a:spLocks noGrp="1"/>
          </p:cNvSpPr>
          <p:nvPr>
            <p:ph type="body" sz="quarter" idx="14" hasCustomPrompt="1"/>
          </p:nvPr>
        </p:nvSpPr>
        <p:spPr>
          <a:xfrm>
            <a:off x="4240208" y="0"/>
            <a:ext cx="746127" cy="5143500"/>
          </a:xfrm>
          <a:prstGeom prst="rect">
            <a:avLst/>
          </a:prstGeom>
          <a:solidFill>
            <a:schemeClr val="tx2">
              <a:alpha val="80000"/>
            </a:schemeClr>
          </a:solidFill>
          <a:ln>
            <a:noFill/>
          </a:ln>
        </p:spPr>
        <p:txBody>
          <a:bodyPr/>
          <a:lstStyle>
            <a:lvl1pPr marL="0" indent="0">
              <a:buNone/>
              <a:defRPr/>
            </a:lvl1pPr>
          </a:lstStyle>
          <a:p>
            <a:pPr lvl="0"/>
            <a:r>
              <a:rPr lang="en-US"/>
              <a:t> </a:t>
            </a:r>
          </a:p>
        </p:txBody>
      </p:sp>
      <p:sp>
        <p:nvSpPr>
          <p:cNvPr id="15" name="Slide Number Placeholder 5"/>
          <p:cNvSpPr>
            <a:spLocks noGrp="1"/>
          </p:cNvSpPr>
          <p:nvPr>
            <p:ph type="sldNum" sz="quarter" idx="4"/>
          </p:nvPr>
        </p:nvSpPr>
        <p:spPr>
          <a:xfrm>
            <a:off x="1747891" y="4857158"/>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a:t>Page </a:t>
            </a:r>
            <a:fld id="{5A9C12DC-491F-9444-86A2-13AC5C62A2FC}" type="slidenum">
              <a:rPr lang="en-US" smtClean="0"/>
              <a:pPr/>
              <a:t>‹#›</a:t>
            </a:fld>
            <a:endParaRPr lang="en-US"/>
          </a:p>
        </p:txBody>
      </p:sp>
      <p:sp>
        <p:nvSpPr>
          <p:cNvPr id="16" name="Footer Placeholder 4"/>
          <p:cNvSpPr>
            <a:spLocks noGrp="1"/>
          </p:cNvSpPr>
          <p:nvPr>
            <p:ph type="ftr" sz="quarter" idx="3"/>
          </p:nvPr>
        </p:nvSpPr>
        <p:spPr>
          <a:xfrm>
            <a:off x="252416" y="4857157"/>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GB"/>
              <a:t>Confidential Property of Schneider Electric </a:t>
            </a:r>
            <a:endParaRPr lang="en-US"/>
          </a:p>
        </p:txBody>
      </p:sp>
      <p:pic>
        <p:nvPicPr>
          <p:cNvPr id="10" name="Picture 9" descr="schneider_LIO_Life-Green_RGB.png"/>
          <p:cNvPicPr>
            <a:picLocks noChangeAspect="1"/>
          </p:cNvPicPr>
          <p:nvPr userDrawn="1"/>
        </p:nvPicPr>
        <p:blipFill>
          <a:blip r:embed="rId2" cstate="print"/>
          <a:stretch>
            <a:fillRect/>
          </a:stretch>
        </p:blipFill>
        <p:spPr>
          <a:xfrm>
            <a:off x="7067034" y="4494998"/>
            <a:ext cx="2041798" cy="562953"/>
          </a:xfrm>
          <a:prstGeom prst="rect">
            <a:avLst/>
          </a:prstGeom>
        </p:spPr>
      </p:pic>
    </p:spTree>
    <p:extLst>
      <p:ext uri="{BB962C8B-B14F-4D97-AF65-F5344CB8AC3E}">
        <p14:creationId xmlns:p14="http://schemas.microsoft.com/office/powerpoint/2010/main" val="387168752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Section Title ">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258059" y="2175154"/>
            <a:ext cx="8633531" cy="369332"/>
          </a:xfrm>
          <a:prstGeom prst="rect">
            <a:avLst/>
          </a:prstGeom>
        </p:spPr>
        <p:txBody>
          <a:bodyPr lIns="0" tIns="0" rIns="0" bIns="0" anchor="ctr" anchorCtr="0">
            <a:noAutofit/>
          </a:bodyPr>
          <a:lstStyle>
            <a:lvl1pPr algn="l">
              <a:defRPr sz="2400" baseline="0">
                <a:solidFill>
                  <a:schemeClr val="tx2"/>
                </a:solidFill>
              </a:defRPr>
            </a:lvl1pPr>
          </a:lstStyle>
          <a:p>
            <a:r>
              <a:rPr lang="en-US"/>
              <a:t>Click To Edit Section Title</a:t>
            </a:r>
          </a:p>
        </p:txBody>
      </p:sp>
      <p:sp>
        <p:nvSpPr>
          <p:cNvPr id="8" name="Text Placeholder 9"/>
          <p:cNvSpPr>
            <a:spLocks noGrp="1"/>
          </p:cNvSpPr>
          <p:nvPr>
            <p:ph type="body" sz="quarter" idx="11" hasCustomPrompt="1"/>
          </p:nvPr>
        </p:nvSpPr>
        <p:spPr>
          <a:xfrm>
            <a:off x="258059" y="2634499"/>
            <a:ext cx="8633531" cy="215444"/>
          </a:xfrm>
          <a:prstGeom prst="rect">
            <a:avLst/>
          </a:prstGeom>
        </p:spPr>
        <p:txBody>
          <a:bodyPr lIns="0" tIns="0" rIns="0" bIns="0" anchor="ctr" anchorCtr="0">
            <a:noAutofit/>
          </a:bodyPr>
          <a:lstStyle>
            <a:lvl1pPr marL="0" indent="0">
              <a:buNone/>
              <a:defRPr sz="1400" baseline="0">
                <a:solidFill>
                  <a:schemeClr val="accent1"/>
                </a:solidFill>
              </a:defRPr>
            </a:lvl1pPr>
          </a:lstStyle>
          <a:p>
            <a:pPr lvl="0"/>
            <a:r>
              <a:rPr lang="en-US"/>
              <a:t>Click To Edit Optional Subtitle</a:t>
            </a:r>
          </a:p>
        </p:txBody>
      </p:sp>
      <p:sp>
        <p:nvSpPr>
          <p:cNvPr id="13" name="Slide Number Placeholder 5"/>
          <p:cNvSpPr>
            <a:spLocks noGrp="1"/>
          </p:cNvSpPr>
          <p:nvPr>
            <p:ph type="sldNum" sz="quarter" idx="4"/>
          </p:nvPr>
        </p:nvSpPr>
        <p:spPr>
          <a:xfrm>
            <a:off x="1747891" y="4857158"/>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a:t>Page </a:t>
            </a:r>
            <a:fld id="{5A9C12DC-491F-9444-86A2-13AC5C62A2FC}" type="slidenum">
              <a:rPr lang="en-US" smtClean="0"/>
              <a:pPr/>
              <a:t>‹#›</a:t>
            </a:fld>
            <a:endParaRPr lang="en-US"/>
          </a:p>
        </p:txBody>
      </p:sp>
      <p:sp>
        <p:nvSpPr>
          <p:cNvPr id="14" name="Footer Placeholder 4"/>
          <p:cNvSpPr>
            <a:spLocks noGrp="1"/>
          </p:cNvSpPr>
          <p:nvPr>
            <p:ph type="ftr" sz="quarter" idx="3"/>
          </p:nvPr>
        </p:nvSpPr>
        <p:spPr>
          <a:xfrm>
            <a:off x="252416" y="4857157"/>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GB"/>
              <a:t>Confidential Property of Schneider Electric </a:t>
            </a:r>
            <a:endParaRPr lang="en-US"/>
          </a:p>
        </p:txBody>
      </p:sp>
      <p:pic>
        <p:nvPicPr>
          <p:cNvPr id="7" name="Picture 6" descr="schneider_LIO_Life-Green_RGB.png"/>
          <p:cNvPicPr>
            <a:picLocks noChangeAspect="1"/>
          </p:cNvPicPr>
          <p:nvPr userDrawn="1"/>
        </p:nvPicPr>
        <p:blipFill>
          <a:blip r:embed="rId2" cstate="print"/>
          <a:stretch>
            <a:fillRect/>
          </a:stretch>
        </p:blipFill>
        <p:spPr>
          <a:xfrm>
            <a:off x="7067034" y="4494998"/>
            <a:ext cx="2041798" cy="562953"/>
          </a:xfrm>
          <a:prstGeom prst="rect">
            <a:avLst/>
          </a:prstGeom>
        </p:spPr>
      </p:pic>
    </p:spTree>
    <p:extLst>
      <p:ext uri="{BB962C8B-B14F-4D97-AF65-F5344CB8AC3E}">
        <p14:creationId xmlns:p14="http://schemas.microsoft.com/office/powerpoint/2010/main" val="320894254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Section_Divider_Image">
    <p:spTree>
      <p:nvGrpSpPr>
        <p:cNvPr id="1" name=""/>
        <p:cNvGrpSpPr/>
        <p:nvPr/>
      </p:nvGrpSpPr>
      <p:grpSpPr>
        <a:xfrm>
          <a:off x="0" y="0"/>
          <a:ext cx="0" cy="0"/>
          <a:chOff x="0" y="0"/>
          <a:chExt cx="0" cy="0"/>
        </a:xfrm>
      </p:grpSpPr>
      <p:sp>
        <p:nvSpPr>
          <p:cNvPr id="8" name="Slide Number Placeholder 5"/>
          <p:cNvSpPr>
            <a:spLocks noGrp="1"/>
          </p:cNvSpPr>
          <p:nvPr>
            <p:ph type="sldNum" sz="quarter" idx="4"/>
          </p:nvPr>
        </p:nvSpPr>
        <p:spPr>
          <a:xfrm>
            <a:off x="1747891" y="4857159"/>
            <a:ext cx="525690" cy="92333"/>
          </a:xfrm>
          <a:prstGeom prst="rect">
            <a:avLst/>
          </a:prstGeom>
        </p:spPr>
        <p:txBody>
          <a:bodyPr vert="horz" lIns="0" tIns="0" rIns="0" bIns="0" rtlCol="0" anchor="ctr">
            <a:spAutoFit/>
          </a:bodyPr>
          <a:lstStyle>
            <a:lvl1pPr algn="l">
              <a:defRPr sz="600">
                <a:solidFill>
                  <a:srgbClr val="FFFFFF"/>
                </a:solidFill>
                <a:latin typeface="Arial"/>
                <a:cs typeface="Arial"/>
              </a:defRPr>
            </a:lvl1pPr>
          </a:lstStyle>
          <a:p>
            <a:r>
              <a:rPr lang="en-US"/>
              <a:t>Page </a:t>
            </a:r>
            <a:fld id="{5A9C12DC-491F-9444-86A2-13AC5C62A2FC}" type="slidenum">
              <a:rPr lang="en-US" smtClean="0"/>
              <a:pPr/>
              <a:t>‹#›</a:t>
            </a:fld>
            <a:endParaRPr lang="en-US"/>
          </a:p>
        </p:txBody>
      </p:sp>
      <p:sp>
        <p:nvSpPr>
          <p:cNvPr id="9" name="Footer Placeholder 4"/>
          <p:cNvSpPr>
            <a:spLocks noGrp="1"/>
          </p:cNvSpPr>
          <p:nvPr>
            <p:ph type="ftr" sz="quarter" idx="3"/>
          </p:nvPr>
        </p:nvSpPr>
        <p:spPr>
          <a:xfrm>
            <a:off x="252417" y="4857158"/>
            <a:ext cx="1509767" cy="92333"/>
          </a:xfrm>
          <a:prstGeom prst="rect">
            <a:avLst/>
          </a:prstGeom>
        </p:spPr>
        <p:txBody>
          <a:bodyPr vert="horz" wrap="square" lIns="0" tIns="0" rIns="0" bIns="0" rtlCol="0" anchor="ctr">
            <a:spAutoFit/>
          </a:bodyPr>
          <a:lstStyle>
            <a:lvl1pPr algn="l">
              <a:defRPr sz="600">
                <a:solidFill>
                  <a:srgbClr val="FFFFFF"/>
                </a:solidFill>
                <a:latin typeface="Arial"/>
                <a:cs typeface="Arial"/>
              </a:defRPr>
            </a:lvl1pPr>
          </a:lstStyle>
          <a:p>
            <a:r>
              <a:rPr lang="en-GB"/>
              <a:t>Confidential Property of Schneider Electric </a:t>
            </a:r>
            <a:endParaRPr lang="en-US"/>
          </a:p>
        </p:txBody>
      </p:sp>
      <p:pic>
        <p:nvPicPr>
          <p:cNvPr id="7" name="Picture 6" descr="schneider_LIO_White_RGB.png"/>
          <p:cNvPicPr>
            <a:picLocks noChangeAspect="1"/>
          </p:cNvPicPr>
          <p:nvPr userDrawn="1"/>
        </p:nvPicPr>
        <p:blipFill>
          <a:blip r:embed="rId2" cstate="print"/>
          <a:stretch>
            <a:fillRect/>
          </a:stretch>
        </p:blipFill>
        <p:spPr>
          <a:xfrm>
            <a:off x="7105951" y="4510061"/>
            <a:ext cx="1907005" cy="525789"/>
          </a:xfrm>
          <a:prstGeom prst="rect">
            <a:avLst/>
          </a:prstGeom>
        </p:spPr>
      </p:pic>
      <p:sp>
        <p:nvSpPr>
          <p:cNvPr id="12" name="Title 1"/>
          <p:cNvSpPr>
            <a:spLocks noGrp="1"/>
          </p:cNvSpPr>
          <p:nvPr>
            <p:ph type="title" hasCustomPrompt="1"/>
          </p:nvPr>
        </p:nvSpPr>
        <p:spPr>
          <a:xfrm>
            <a:off x="0" y="2041071"/>
            <a:ext cx="9144000" cy="867640"/>
          </a:xfrm>
          <a:prstGeom prst="rect">
            <a:avLst/>
          </a:prstGeom>
          <a:solidFill>
            <a:schemeClr val="tx2">
              <a:alpha val="80000"/>
            </a:schemeClr>
          </a:solidFill>
        </p:spPr>
        <p:txBody>
          <a:bodyPr lIns="251966" tIns="0" rIns="0" bIns="0" anchor="ctr" anchorCtr="0"/>
          <a:lstStyle>
            <a:lvl1pPr algn="l">
              <a:defRPr sz="2400" baseline="0">
                <a:solidFill>
                  <a:srgbClr val="FFFFFF"/>
                </a:solidFill>
              </a:defRPr>
            </a:lvl1pPr>
          </a:lstStyle>
          <a:p>
            <a:r>
              <a:rPr lang="en-US"/>
              <a:t>Click To Edit Section Title</a:t>
            </a:r>
          </a:p>
        </p:txBody>
      </p:sp>
      <p:sp>
        <p:nvSpPr>
          <p:cNvPr id="13" name="Text Placeholder 9"/>
          <p:cNvSpPr>
            <a:spLocks noGrp="1"/>
          </p:cNvSpPr>
          <p:nvPr>
            <p:ph type="body" sz="quarter" idx="11" hasCustomPrompt="1"/>
          </p:nvPr>
        </p:nvSpPr>
        <p:spPr>
          <a:xfrm>
            <a:off x="0" y="2900390"/>
            <a:ext cx="9144000" cy="373063"/>
          </a:xfrm>
          <a:prstGeom prst="rect">
            <a:avLst/>
          </a:prstGeom>
          <a:solidFill>
            <a:schemeClr val="tx2"/>
          </a:solidFill>
        </p:spPr>
        <p:txBody>
          <a:bodyPr lIns="251966" tIns="0" rIns="0" bIns="0" anchor="ctr" anchorCtr="0"/>
          <a:lstStyle>
            <a:lvl1pPr marL="0" indent="0">
              <a:buNone/>
              <a:defRPr sz="1200" baseline="0">
                <a:solidFill>
                  <a:schemeClr val="bg1"/>
                </a:solidFill>
              </a:defRPr>
            </a:lvl1pPr>
          </a:lstStyle>
          <a:p>
            <a:pPr lvl="0"/>
            <a:r>
              <a:rPr lang="en-US"/>
              <a:t>Click To Edit Optional Subtitle</a:t>
            </a:r>
          </a:p>
        </p:txBody>
      </p:sp>
      <p:sp>
        <p:nvSpPr>
          <p:cNvPr id="10" name="Picture Placeholder 5"/>
          <p:cNvSpPr>
            <a:spLocks noGrp="1"/>
          </p:cNvSpPr>
          <p:nvPr>
            <p:ph type="pic" sz="quarter" idx="10" hasCustomPrompt="1"/>
          </p:nvPr>
        </p:nvSpPr>
        <p:spPr>
          <a:xfrm>
            <a:off x="0" y="0"/>
            <a:ext cx="9144000" cy="5143500"/>
          </a:xfrm>
          <a:prstGeom prst="rect">
            <a:avLst/>
          </a:prstGeom>
          <a:solidFill>
            <a:srgbClr val="8E8F93">
              <a:alpha val="20000"/>
            </a:srgbClr>
          </a:solidFill>
        </p:spPr>
        <p:txBody>
          <a:bodyPr/>
          <a:lstStyle>
            <a:lvl1pPr marL="0" indent="0">
              <a:buNone/>
              <a:defRPr sz="1400" b="1">
                <a:solidFill>
                  <a:schemeClr val="accent6"/>
                </a:solidFill>
              </a:defRPr>
            </a:lvl1pPr>
          </a:lstStyle>
          <a:p>
            <a:r>
              <a:rPr lang="en-US"/>
              <a:t>Drag your image here (drop on the picture icon) and remember to send this box to the “back” so that the green dividing line is visually on top of the image.</a:t>
            </a:r>
          </a:p>
        </p:txBody>
      </p:sp>
    </p:spTree>
    <p:extLst>
      <p:ext uri="{BB962C8B-B14F-4D97-AF65-F5344CB8AC3E}">
        <p14:creationId xmlns:p14="http://schemas.microsoft.com/office/powerpoint/2010/main" val="289619980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Closing Slide Master">
    <p:bg>
      <p:bgPr>
        <a:solidFill>
          <a:schemeClr val="tx2"/>
        </a:solidFill>
        <a:effectLst/>
      </p:bgPr>
    </p:bg>
    <p:spTree>
      <p:nvGrpSpPr>
        <p:cNvPr id="1" name=""/>
        <p:cNvGrpSpPr/>
        <p:nvPr/>
      </p:nvGrpSpPr>
      <p:grpSpPr>
        <a:xfrm>
          <a:off x="0" y="0"/>
          <a:ext cx="0" cy="0"/>
          <a:chOff x="0" y="0"/>
          <a:chExt cx="0" cy="0"/>
        </a:xfrm>
      </p:grpSpPr>
      <p:pic>
        <p:nvPicPr>
          <p:cNvPr id="4" name="Picture 3" descr="schneider_LIO_White_RGB.png"/>
          <p:cNvPicPr>
            <a:picLocks noChangeAspect="1"/>
          </p:cNvPicPr>
          <p:nvPr userDrawn="1"/>
        </p:nvPicPr>
        <p:blipFill>
          <a:blip r:embed="rId2" cstate="print"/>
          <a:stretch>
            <a:fillRect/>
          </a:stretch>
        </p:blipFill>
        <p:spPr>
          <a:xfrm>
            <a:off x="2769124" y="1958662"/>
            <a:ext cx="3559382" cy="981372"/>
          </a:xfrm>
          <a:prstGeom prst="rect">
            <a:avLst/>
          </a:prstGeom>
        </p:spPr>
      </p:pic>
    </p:spTree>
    <p:extLst>
      <p:ext uri="{BB962C8B-B14F-4D97-AF65-F5344CB8AC3E}">
        <p14:creationId xmlns:p14="http://schemas.microsoft.com/office/powerpoint/2010/main" val="85090080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_ESX-P Sys Prog">
    <p:spTree>
      <p:nvGrpSpPr>
        <p:cNvPr id="1" name=""/>
        <p:cNvGrpSpPr/>
        <p:nvPr/>
      </p:nvGrpSpPr>
      <p:grpSpPr>
        <a:xfrm>
          <a:off x="0" y="0"/>
          <a:ext cx="0" cy="0"/>
          <a:chOff x="0" y="0"/>
          <a:chExt cx="0" cy="0"/>
        </a:xfrm>
      </p:grpSpPr>
      <p:pic>
        <p:nvPicPr>
          <p:cNvPr id="2" name="Picture 141">
            <a:extLst>
              <a:ext uri="{FF2B5EF4-FFF2-40B4-BE49-F238E27FC236}">
                <a16:creationId xmlns:a16="http://schemas.microsoft.com/office/drawing/2014/main" id="{B06D7D31-0A19-4493-A0D6-F91310F0BF78}"/>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5655" t="22513" r="43570" b="35111"/>
          <a:stretch/>
        </p:blipFill>
        <p:spPr>
          <a:xfrm>
            <a:off x="4" y="345"/>
            <a:ext cx="9143999" cy="5142814"/>
          </a:xfrm>
          <a:prstGeom prst="rect">
            <a:avLst/>
          </a:prstGeom>
        </p:spPr>
      </p:pic>
      <p:pic>
        <p:nvPicPr>
          <p:cNvPr id="3" name="Picture 26">
            <a:extLst>
              <a:ext uri="{FF2B5EF4-FFF2-40B4-BE49-F238E27FC236}">
                <a16:creationId xmlns:a16="http://schemas.microsoft.com/office/drawing/2014/main" id="{3309369D-D8E7-41E6-B55B-4089855EFC8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18899" y="363686"/>
            <a:ext cx="2806817" cy="461751"/>
          </a:xfrm>
          <a:prstGeom prst="rect">
            <a:avLst/>
          </a:prstGeom>
        </p:spPr>
      </p:pic>
      <p:sp>
        <p:nvSpPr>
          <p:cNvPr id="4" name="object 5">
            <a:extLst>
              <a:ext uri="{FF2B5EF4-FFF2-40B4-BE49-F238E27FC236}">
                <a16:creationId xmlns:a16="http://schemas.microsoft.com/office/drawing/2014/main" id="{7AFF46AD-8DA4-42D3-A90B-3771BE0750BC}"/>
              </a:ext>
            </a:extLst>
          </p:cNvPr>
          <p:cNvSpPr/>
          <p:nvPr userDrawn="1"/>
        </p:nvSpPr>
        <p:spPr>
          <a:xfrm>
            <a:off x="7103368" y="4579620"/>
            <a:ext cx="2040635" cy="563880"/>
          </a:xfrm>
          <a:prstGeom prst="rect">
            <a:avLst/>
          </a:prstGeom>
          <a:blipFill>
            <a:blip r:embed="rId4" cstate="print"/>
            <a:stretch>
              <a:fillRect/>
            </a:stretch>
          </a:blipFill>
        </p:spPr>
        <p:txBody>
          <a:bodyPr wrap="square" lIns="0" tIns="0" rIns="0" bIns="0" rtlCol="0"/>
          <a:lstStyle/>
          <a:p>
            <a:pPr marL="0" marR="0" lvl="0" indent="0" algn="l" defTabSz="91431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mn-cs"/>
            </a:endParaRPr>
          </a:p>
        </p:txBody>
      </p:sp>
      <p:sp>
        <p:nvSpPr>
          <p:cNvPr id="7" name="Slide Number Placeholder 1">
            <a:extLst>
              <a:ext uri="{FF2B5EF4-FFF2-40B4-BE49-F238E27FC236}">
                <a16:creationId xmlns:a16="http://schemas.microsoft.com/office/drawing/2014/main" id="{75F890E5-3264-4ECC-BE4E-800E9F523341}"/>
              </a:ext>
            </a:extLst>
          </p:cNvPr>
          <p:cNvSpPr txBox="1">
            <a:spLocks/>
          </p:cNvSpPr>
          <p:nvPr userDrawn="1"/>
        </p:nvSpPr>
        <p:spPr>
          <a:xfrm>
            <a:off x="1747893" y="4857167"/>
            <a:ext cx="747658" cy="76785"/>
          </a:xfrm>
        </p:spPr>
        <p:txBody>
          <a:bodyPr/>
          <a:lstStyle>
            <a:defPPr>
              <a:defRPr lang="en-US"/>
            </a:defPPr>
            <a:lvl1pPr marL="0" algn="l" defTabSz="457184" rtl="0" eaLnBrk="1" latinLnBrk="0" hangingPunct="1">
              <a:defRPr sz="1800" kern="1200">
                <a:solidFill>
                  <a:schemeClr val="tx1"/>
                </a:solidFill>
                <a:latin typeface="+mn-lt"/>
                <a:ea typeface="+mn-ea"/>
                <a:cs typeface="+mn-cs"/>
              </a:defRPr>
            </a:lvl1pPr>
            <a:lvl2pPr marL="457184" algn="l" defTabSz="457184" rtl="0" eaLnBrk="1" latinLnBrk="0" hangingPunct="1">
              <a:defRPr sz="1800" kern="1200">
                <a:solidFill>
                  <a:schemeClr val="tx1"/>
                </a:solidFill>
                <a:latin typeface="+mn-lt"/>
                <a:ea typeface="+mn-ea"/>
                <a:cs typeface="+mn-cs"/>
              </a:defRPr>
            </a:lvl2pPr>
            <a:lvl3pPr marL="914367" algn="l" defTabSz="457184" rtl="0" eaLnBrk="1" latinLnBrk="0" hangingPunct="1">
              <a:defRPr sz="1800" kern="1200">
                <a:solidFill>
                  <a:schemeClr val="tx1"/>
                </a:solidFill>
                <a:latin typeface="+mn-lt"/>
                <a:ea typeface="+mn-ea"/>
                <a:cs typeface="+mn-cs"/>
              </a:defRPr>
            </a:lvl3pPr>
            <a:lvl4pPr marL="1371552" algn="l" defTabSz="457184" rtl="0" eaLnBrk="1" latinLnBrk="0" hangingPunct="1">
              <a:defRPr sz="1800" kern="1200">
                <a:solidFill>
                  <a:schemeClr val="tx1"/>
                </a:solidFill>
                <a:latin typeface="+mn-lt"/>
                <a:ea typeface="+mn-ea"/>
                <a:cs typeface="+mn-cs"/>
              </a:defRPr>
            </a:lvl4pPr>
            <a:lvl5pPr marL="1828736" algn="l" defTabSz="457184" rtl="0" eaLnBrk="1" latinLnBrk="0" hangingPunct="1">
              <a:defRPr sz="1800" kern="1200">
                <a:solidFill>
                  <a:schemeClr val="tx1"/>
                </a:solidFill>
                <a:latin typeface="+mn-lt"/>
                <a:ea typeface="+mn-ea"/>
                <a:cs typeface="+mn-cs"/>
              </a:defRPr>
            </a:lvl5pPr>
            <a:lvl6pPr marL="2285919" algn="l" defTabSz="457184" rtl="0" eaLnBrk="1" latinLnBrk="0" hangingPunct="1">
              <a:defRPr sz="1800" kern="1200">
                <a:solidFill>
                  <a:schemeClr val="tx1"/>
                </a:solidFill>
                <a:latin typeface="+mn-lt"/>
                <a:ea typeface="+mn-ea"/>
                <a:cs typeface="+mn-cs"/>
              </a:defRPr>
            </a:lvl6pPr>
            <a:lvl7pPr marL="2743103" algn="l" defTabSz="457184" rtl="0" eaLnBrk="1" latinLnBrk="0" hangingPunct="1">
              <a:defRPr sz="1800" kern="1200">
                <a:solidFill>
                  <a:schemeClr val="tx1"/>
                </a:solidFill>
                <a:latin typeface="+mn-lt"/>
                <a:ea typeface="+mn-ea"/>
                <a:cs typeface="+mn-cs"/>
              </a:defRPr>
            </a:lvl7pPr>
            <a:lvl8pPr marL="3200287" algn="l" defTabSz="457184" rtl="0" eaLnBrk="1" latinLnBrk="0" hangingPunct="1">
              <a:defRPr sz="1800" kern="1200">
                <a:solidFill>
                  <a:schemeClr val="tx1"/>
                </a:solidFill>
                <a:latin typeface="+mn-lt"/>
                <a:ea typeface="+mn-ea"/>
                <a:cs typeface="+mn-cs"/>
              </a:defRPr>
            </a:lvl8pPr>
            <a:lvl9pPr marL="3657471" algn="l" defTabSz="457184" rtl="0" eaLnBrk="1" latinLnBrk="0" hangingPunct="1">
              <a:defRPr sz="1800" kern="1200">
                <a:solidFill>
                  <a:schemeClr val="tx1"/>
                </a:solidFill>
                <a:latin typeface="+mn-lt"/>
                <a:ea typeface="+mn-ea"/>
                <a:cs typeface="+mn-cs"/>
              </a:defRPr>
            </a:lvl9pPr>
          </a:lstStyle>
          <a:p>
            <a:pPr marL="0" marR="0" lvl="0" indent="0" algn="l" defTabSz="684962"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srgbClr val="3DCD58"/>
                </a:solidFill>
                <a:effectLst/>
                <a:uLnTx/>
                <a:uFillTx/>
                <a:latin typeface="Arial"/>
                <a:ea typeface="+mn-ea"/>
                <a:cs typeface="Arial"/>
              </a:rPr>
              <a:t>Page </a:t>
            </a:r>
            <a:fld id="{5A9C12DC-491F-9444-86A2-13AC5C62A2FC}" type="slidenum">
              <a:rPr kumimoji="0" lang="en-US" sz="600" b="0" i="0" u="none" strike="noStrike" kern="0" cap="none" spc="0" normalizeH="0" baseline="0" noProof="0" smtClean="0">
                <a:ln>
                  <a:noFill/>
                </a:ln>
                <a:solidFill>
                  <a:srgbClr val="3DCD58"/>
                </a:solidFill>
                <a:effectLst/>
                <a:uLnTx/>
                <a:uFillTx/>
                <a:latin typeface="Arial"/>
                <a:ea typeface="+mn-ea"/>
                <a:cs typeface="Arial"/>
              </a:rPr>
              <a:pPr marL="0" marR="0" lvl="0" indent="0" algn="l" defTabSz="684962" rtl="0" eaLnBrk="1" fontAlgn="auto" latinLnBrk="0" hangingPunct="1">
                <a:lnSpc>
                  <a:spcPct val="100000"/>
                </a:lnSpc>
                <a:spcBef>
                  <a:spcPts val="0"/>
                </a:spcBef>
                <a:spcAft>
                  <a:spcPts val="0"/>
                </a:spcAft>
                <a:buClrTx/>
                <a:buSzTx/>
                <a:buFontTx/>
                <a:buNone/>
                <a:tabLst/>
                <a:defRPr/>
              </a:pPr>
              <a:t>‹#›</a:t>
            </a:fld>
            <a:endParaRPr kumimoji="0" lang="en-US" sz="600" b="0" i="0" u="none" strike="noStrike" kern="0" cap="none" spc="0" normalizeH="0" baseline="0" noProof="0">
              <a:ln>
                <a:noFill/>
              </a:ln>
              <a:solidFill>
                <a:srgbClr val="3DCD58"/>
              </a:solidFill>
              <a:effectLst/>
              <a:uLnTx/>
              <a:uFillTx/>
              <a:latin typeface="Arial"/>
              <a:ea typeface="+mn-ea"/>
              <a:cs typeface="Arial"/>
            </a:endParaRPr>
          </a:p>
        </p:txBody>
      </p:sp>
      <p:sp>
        <p:nvSpPr>
          <p:cNvPr id="8" name="Footer Placeholder 2">
            <a:extLst>
              <a:ext uri="{FF2B5EF4-FFF2-40B4-BE49-F238E27FC236}">
                <a16:creationId xmlns:a16="http://schemas.microsoft.com/office/drawing/2014/main" id="{6FD721CB-3D34-4E37-A9F0-352A714B2026}"/>
              </a:ext>
            </a:extLst>
          </p:cNvPr>
          <p:cNvSpPr txBox="1">
            <a:spLocks/>
          </p:cNvSpPr>
          <p:nvPr userDrawn="1"/>
        </p:nvSpPr>
        <p:spPr>
          <a:xfrm>
            <a:off x="252416" y="4857164"/>
            <a:ext cx="2147253" cy="76785"/>
          </a:xfrm>
        </p:spPr>
        <p:txBody>
          <a:bodyPr/>
          <a:lstStyle>
            <a:defPPr>
              <a:defRPr lang="en-US"/>
            </a:defPPr>
            <a:lvl1pPr marL="0" algn="l" defTabSz="457184" rtl="0" eaLnBrk="1" latinLnBrk="0" hangingPunct="1">
              <a:defRPr sz="1800" kern="1200">
                <a:solidFill>
                  <a:schemeClr val="tx1"/>
                </a:solidFill>
                <a:latin typeface="+mn-lt"/>
                <a:ea typeface="+mn-ea"/>
                <a:cs typeface="+mn-cs"/>
              </a:defRPr>
            </a:lvl1pPr>
            <a:lvl2pPr marL="457184" algn="l" defTabSz="457184" rtl="0" eaLnBrk="1" latinLnBrk="0" hangingPunct="1">
              <a:defRPr sz="1800" kern="1200">
                <a:solidFill>
                  <a:schemeClr val="tx1"/>
                </a:solidFill>
                <a:latin typeface="+mn-lt"/>
                <a:ea typeface="+mn-ea"/>
                <a:cs typeface="+mn-cs"/>
              </a:defRPr>
            </a:lvl2pPr>
            <a:lvl3pPr marL="914367" algn="l" defTabSz="457184" rtl="0" eaLnBrk="1" latinLnBrk="0" hangingPunct="1">
              <a:defRPr sz="1800" kern="1200">
                <a:solidFill>
                  <a:schemeClr val="tx1"/>
                </a:solidFill>
                <a:latin typeface="+mn-lt"/>
                <a:ea typeface="+mn-ea"/>
                <a:cs typeface="+mn-cs"/>
              </a:defRPr>
            </a:lvl3pPr>
            <a:lvl4pPr marL="1371552" algn="l" defTabSz="457184" rtl="0" eaLnBrk="1" latinLnBrk="0" hangingPunct="1">
              <a:defRPr sz="1800" kern="1200">
                <a:solidFill>
                  <a:schemeClr val="tx1"/>
                </a:solidFill>
                <a:latin typeface="+mn-lt"/>
                <a:ea typeface="+mn-ea"/>
                <a:cs typeface="+mn-cs"/>
              </a:defRPr>
            </a:lvl4pPr>
            <a:lvl5pPr marL="1828736" algn="l" defTabSz="457184" rtl="0" eaLnBrk="1" latinLnBrk="0" hangingPunct="1">
              <a:defRPr sz="1800" kern="1200">
                <a:solidFill>
                  <a:schemeClr val="tx1"/>
                </a:solidFill>
                <a:latin typeface="+mn-lt"/>
                <a:ea typeface="+mn-ea"/>
                <a:cs typeface="+mn-cs"/>
              </a:defRPr>
            </a:lvl5pPr>
            <a:lvl6pPr marL="2285919" algn="l" defTabSz="457184" rtl="0" eaLnBrk="1" latinLnBrk="0" hangingPunct="1">
              <a:defRPr sz="1800" kern="1200">
                <a:solidFill>
                  <a:schemeClr val="tx1"/>
                </a:solidFill>
                <a:latin typeface="+mn-lt"/>
                <a:ea typeface="+mn-ea"/>
                <a:cs typeface="+mn-cs"/>
              </a:defRPr>
            </a:lvl6pPr>
            <a:lvl7pPr marL="2743103" algn="l" defTabSz="457184" rtl="0" eaLnBrk="1" latinLnBrk="0" hangingPunct="1">
              <a:defRPr sz="1800" kern="1200">
                <a:solidFill>
                  <a:schemeClr val="tx1"/>
                </a:solidFill>
                <a:latin typeface="+mn-lt"/>
                <a:ea typeface="+mn-ea"/>
                <a:cs typeface="+mn-cs"/>
              </a:defRPr>
            </a:lvl7pPr>
            <a:lvl8pPr marL="3200287" algn="l" defTabSz="457184" rtl="0" eaLnBrk="1" latinLnBrk="0" hangingPunct="1">
              <a:defRPr sz="1800" kern="1200">
                <a:solidFill>
                  <a:schemeClr val="tx1"/>
                </a:solidFill>
                <a:latin typeface="+mn-lt"/>
                <a:ea typeface="+mn-ea"/>
                <a:cs typeface="+mn-cs"/>
              </a:defRPr>
            </a:lvl8pPr>
            <a:lvl9pPr marL="3657471" algn="l" defTabSz="457184" rtl="0" eaLnBrk="1" latinLnBrk="0" hangingPunct="1">
              <a:defRPr sz="1800" kern="1200">
                <a:solidFill>
                  <a:schemeClr val="tx1"/>
                </a:solidFill>
                <a:latin typeface="+mn-lt"/>
                <a:ea typeface="+mn-ea"/>
                <a:cs typeface="+mn-cs"/>
              </a:defRPr>
            </a:lvl9pPr>
          </a:lstStyle>
          <a:p>
            <a:pPr marL="0" marR="0" lvl="0" indent="0" algn="l" defTabSz="684962"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prstClr val="white"/>
                </a:solidFill>
                <a:effectLst/>
                <a:uLnTx/>
                <a:uFillTx/>
                <a:latin typeface="Arial"/>
                <a:ea typeface="+mn-ea"/>
                <a:cs typeface="Arial"/>
              </a:rPr>
              <a:t>Confidential Property of Schneider Electric |</a:t>
            </a:r>
          </a:p>
        </p:txBody>
      </p:sp>
    </p:spTree>
    <p:extLst>
      <p:ext uri="{BB962C8B-B14F-4D97-AF65-F5344CB8AC3E}">
        <p14:creationId xmlns:p14="http://schemas.microsoft.com/office/powerpoint/2010/main" val="369819901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r>
              <a:rPr lang="en-GB"/>
              <a:t>Confidential Property of Schneider Electric </a:t>
            </a:r>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4" name="Holder 4"/>
          <p:cNvSpPr>
            <a:spLocks noGrp="1"/>
          </p:cNvSpPr>
          <p:nvPr>
            <p:ph type="sldNum" sz="quarter" idx="7"/>
          </p:nvPr>
        </p:nvSpPr>
        <p:spPr>
          <a:xfrm>
            <a:off x="2330524" y="6353101"/>
            <a:ext cx="700920" cy="369332"/>
          </a:xfrm>
        </p:spPr>
        <p:txBody>
          <a:bodyPr lIns="0" tIns="0" rIns="0" bIns="0"/>
          <a:lstStyle>
            <a:lvl1pPr>
              <a:defRPr sz="600" b="0" i="0">
                <a:solidFill>
                  <a:srgbClr val="616369"/>
                </a:solidFill>
                <a:latin typeface="Arial"/>
                <a:cs typeface="Arial"/>
              </a:defRPr>
            </a:lvl1pPr>
          </a:lstStyle>
          <a:p>
            <a:pPr marL="12694">
              <a:spcBef>
                <a:spcPts val="40"/>
              </a:spcBef>
            </a:pPr>
            <a:r>
              <a:rPr lang="en-US"/>
              <a:t>Confidential </a:t>
            </a:r>
            <a:r>
              <a:rPr lang="en-US" spc="-5"/>
              <a:t>Property </a:t>
            </a:r>
            <a:r>
              <a:rPr lang="en-US"/>
              <a:t>of Schneider Electric | </a:t>
            </a:r>
            <a:r>
              <a:rPr lang="en-US" spc="-5">
                <a:solidFill>
                  <a:srgbClr val="3CCD57"/>
                </a:solidFill>
              </a:rPr>
              <a:t>Page</a:t>
            </a:r>
            <a:r>
              <a:rPr lang="en-US" spc="-75">
                <a:solidFill>
                  <a:srgbClr val="3CCD57"/>
                </a:solidFill>
              </a:rPr>
              <a:t> </a:t>
            </a:r>
            <a:fld id="{81D60167-4931-47E6-BA6A-407CBD079E47}" type="slidenum">
              <a:rPr lang="en-US" spc="-5" smtClean="0">
                <a:solidFill>
                  <a:srgbClr val="3CCD57"/>
                </a:solidFill>
              </a:rPr>
              <a:pPr marL="12694">
                <a:spcBef>
                  <a:spcPts val="40"/>
                </a:spcBef>
              </a:pPr>
              <a:t>‹#›</a:t>
            </a:fld>
            <a:endParaRPr lang="en-US" spc="-5">
              <a:solidFill>
                <a:srgbClr val="3CCD57"/>
              </a:solidFill>
            </a:endParaRPr>
          </a:p>
        </p:txBody>
      </p:sp>
    </p:spTree>
    <p:extLst>
      <p:ext uri="{BB962C8B-B14F-4D97-AF65-F5344CB8AC3E}">
        <p14:creationId xmlns:p14="http://schemas.microsoft.com/office/powerpoint/2010/main" val="37459761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losing Slide Master">
    <p:bg>
      <p:bgPr>
        <a:solidFill>
          <a:schemeClr val="tx2"/>
        </a:solidFill>
        <a:effectLst/>
      </p:bgPr>
    </p:bg>
    <p:spTree>
      <p:nvGrpSpPr>
        <p:cNvPr id="1" name=""/>
        <p:cNvGrpSpPr/>
        <p:nvPr/>
      </p:nvGrpSpPr>
      <p:grpSpPr>
        <a:xfrm>
          <a:off x="0" y="0"/>
          <a:ext cx="0" cy="0"/>
          <a:chOff x="0" y="0"/>
          <a:chExt cx="0" cy="0"/>
        </a:xfrm>
      </p:grpSpPr>
      <p:pic>
        <p:nvPicPr>
          <p:cNvPr id="4" name="Picture 3" descr="schneider_LIO_White_RGB.png"/>
          <p:cNvPicPr>
            <a:picLocks noChangeAspect="1"/>
          </p:cNvPicPr>
          <p:nvPr userDrawn="1"/>
        </p:nvPicPr>
        <p:blipFill>
          <a:blip r:embed="rId2" cstate="print"/>
          <a:stretch>
            <a:fillRect/>
          </a:stretch>
        </p:blipFill>
        <p:spPr>
          <a:xfrm>
            <a:off x="2769124" y="1958662"/>
            <a:ext cx="3559382" cy="981372"/>
          </a:xfrm>
          <a:prstGeom prst="rect">
            <a:avLst/>
          </a:prstGeom>
        </p:spPr>
      </p:pic>
    </p:spTree>
    <p:extLst>
      <p:ext uri="{BB962C8B-B14F-4D97-AF65-F5344CB8AC3E}">
        <p14:creationId xmlns:p14="http://schemas.microsoft.com/office/powerpoint/2010/main" val="303704787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Table of content">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65F155A5-12BB-4B2C-AC33-D76BC732C919}"/>
              </a:ext>
            </a:extLst>
          </p:cNvPr>
          <p:cNvSpPr txBox="1">
            <a:spLocks/>
          </p:cNvSpPr>
          <p:nvPr userDrawn="1"/>
        </p:nvSpPr>
        <p:spPr>
          <a:xfrm>
            <a:off x="8677398" y="466189"/>
            <a:ext cx="466602" cy="92333"/>
          </a:xfrm>
          <a:prstGeom prst="rect">
            <a:avLst/>
          </a:prstGeom>
        </p:spPr>
        <p:txBody>
          <a:bodyPr vert="horz" wrap="square" lIns="0" tIns="0" rIns="0" bIns="0" rtlCol="0" anchor="ctr">
            <a:spAutoFit/>
          </a:bodyPr>
          <a:lstStyle>
            <a:defPPr>
              <a:defRPr lang="en-US"/>
            </a:defPPr>
            <a:lvl1pPr marL="0" algn="l" defTabSz="457184" rtl="0" eaLnBrk="1" latinLnBrk="0" hangingPunct="1">
              <a:defRPr sz="600" kern="1200">
                <a:solidFill>
                  <a:schemeClr val="bg2"/>
                </a:solidFill>
                <a:latin typeface="Arial"/>
                <a:ea typeface="+mn-ea"/>
                <a:cs typeface="Arial"/>
              </a:defRPr>
            </a:lvl1pPr>
            <a:lvl2pPr marL="457184" algn="l" defTabSz="457184" rtl="0" eaLnBrk="1" latinLnBrk="0" hangingPunct="1">
              <a:defRPr sz="1800" kern="1200">
                <a:solidFill>
                  <a:schemeClr val="tx1"/>
                </a:solidFill>
                <a:latin typeface="+mn-lt"/>
                <a:ea typeface="+mn-ea"/>
                <a:cs typeface="+mn-cs"/>
              </a:defRPr>
            </a:lvl2pPr>
            <a:lvl3pPr marL="914367" algn="l" defTabSz="457184" rtl="0" eaLnBrk="1" latinLnBrk="0" hangingPunct="1">
              <a:defRPr sz="1800" kern="1200">
                <a:solidFill>
                  <a:schemeClr val="tx1"/>
                </a:solidFill>
                <a:latin typeface="+mn-lt"/>
                <a:ea typeface="+mn-ea"/>
                <a:cs typeface="+mn-cs"/>
              </a:defRPr>
            </a:lvl3pPr>
            <a:lvl4pPr marL="1371552" algn="l" defTabSz="457184" rtl="0" eaLnBrk="1" latinLnBrk="0" hangingPunct="1">
              <a:defRPr sz="1800" kern="1200">
                <a:solidFill>
                  <a:schemeClr val="tx1"/>
                </a:solidFill>
                <a:latin typeface="+mn-lt"/>
                <a:ea typeface="+mn-ea"/>
                <a:cs typeface="+mn-cs"/>
              </a:defRPr>
            </a:lvl4pPr>
            <a:lvl5pPr marL="1828736" algn="l" defTabSz="457184" rtl="0" eaLnBrk="1" latinLnBrk="0" hangingPunct="1">
              <a:defRPr sz="1800" kern="1200">
                <a:solidFill>
                  <a:schemeClr val="tx1"/>
                </a:solidFill>
                <a:latin typeface="+mn-lt"/>
                <a:ea typeface="+mn-ea"/>
                <a:cs typeface="+mn-cs"/>
              </a:defRPr>
            </a:lvl5pPr>
            <a:lvl6pPr marL="2285919" algn="l" defTabSz="457184" rtl="0" eaLnBrk="1" latinLnBrk="0" hangingPunct="1">
              <a:defRPr sz="1800" kern="1200">
                <a:solidFill>
                  <a:schemeClr val="tx1"/>
                </a:solidFill>
                <a:latin typeface="+mn-lt"/>
                <a:ea typeface="+mn-ea"/>
                <a:cs typeface="+mn-cs"/>
              </a:defRPr>
            </a:lvl6pPr>
            <a:lvl7pPr marL="2743103" algn="l" defTabSz="457184" rtl="0" eaLnBrk="1" latinLnBrk="0" hangingPunct="1">
              <a:defRPr sz="1800" kern="1200">
                <a:solidFill>
                  <a:schemeClr val="tx1"/>
                </a:solidFill>
                <a:latin typeface="+mn-lt"/>
                <a:ea typeface="+mn-ea"/>
                <a:cs typeface="+mn-cs"/>
              </a:defRPr>
            </a:lvl7pPr>
            <a:lvl8pPr marL="3200287" algn="l" defTabSz="457184" rtl="0" eaLnBrk="1" latinLnBrk="0" hangingPunct="1">
              <a:defRPr sz="1800" kern="1200">
                <a:solidFill>
                  <a:schemeClr val="tx1"/>
                </a:solidFill>
                <a:latin typeface="+mn-lt"/>
                <a:ea typeface="+mn-ea"/>
                <a:cs typeface="+mn-cs"/>
              </a:defRPr>
            </a:lvl8pPr>
            <a:lvl9pPr marL="3657471" algn="l" defTabSz="457184" rtl="0" eaLnBrk="1" latinLnBrk="0" hangingPunct="1">
              <a:defRPr sz="1800" kern="1200">
                <a:solidFill>
                  <a:schemeClr val="tx1"/>
                </a:solidFill>
                <a:latin typeface="+mn-lt"/>
                <a:ea typeface="+mn-ea"/>
                <a:cs typeface="+mn-cs"/>
              </a:defRPr>
            </a:lvl9pPr>
          </a:lstStyle>
          <a:p>
            <a:r>
              <a:rPr lang="en-US" sz="600">
                <a:solidFill>
                  <a:schemeClr val="tx1"/>
                </a:solidFill>
              </a:rPr>
              <a:t>Page </a:t>
            </a:r>
            <a:fld id="{5A9C12DC-491F-9444-86A2-13AC5C62A2FC}" type="slidenum">
              <a:rPr lang="en-US" sz="600" smtClean="0">
                <a:solidFill>
                  <a:schemeClr val="tx1"/>
                </a:solidFill>
              </a:rPr>
              <a:pPr/>
              <a:t>‹#›</a:t>
            </a:fld>
            <a:endParaRPr lang="en-US" sz="600">
              <a:solidFill>
                <a:schemeClr val="tx1"/>
              </a:solidFill>
            </a:endParaRPr>
          </a:p>
        </p:txBody>
      </p:sp>
      <p:sp>
        <p:nvSpPr>
          <p:cNvPr id="8" name="TextBox 7">
            <a:extLst>
              <a:ext uri="{FF2B5EF4-FFF2-40B4-BE49-F238E27FC236}">
                <a16:creationId xmlns:a16="http://schemas.microsoft.com/office/drawing/2014/main" id="{B09270F7-4CEB-45FF-818A-C42D286339DB}"/>
              </a:ext>
            </a:extLst>
          </p:cNvPr>
          <p:cNvSpPr txBox="1"/>
          <p:nvPr userDrawn="1"/>
        </p:nvSpPr>
        <p:spPr>
          <a:xfrm>
            <a:off x="6111240" y="466189"/>
            <a:ext cx="2527936" cy="92333"/>
          </a:xfrm>
          <a:prstGeom prst="rect">
            <a:avLst/>
          </a:prstGeom>
          <a:noFill/>
        </p:spPr>
        <p:txBody>
          <a:bodyPr wrap="none" lIns="0" tIns="0" rIns="0" bIns="0" rtlCol="0">
            <a:spAutoFit/>
          </a:bodyPr>
          <a:lstStyle/>
          <a:p>
            <a:r>
              <a:rPr lang="en-AU" sz="600">
                <a:latin typeface="Arial" panose="020B0604020202020204" pitchFamily="34" charset="0"/>
                <a:cs typeface="Arial" panose="020B0604020202020204" pitchFamily="34" charset="0"/>
              </a:rPr>
              <a:t>Confidential Property of Schneider Electric | FOR INTERNAL USE ONLY |</a:t>
            </a:r>
          </a:p>
        </p:txBody>
      </p:sp>
      <p:sp>
        <p:nvSpPr>
          <p:cNvPr id="5" name="Rectangle 4">
            <a:extLst>
              <a:ext uri="{FF2B5EF4-FFF2-40B4-BE49-F238E27FC236}">
                <a16:creationId xmlns:a16="http://schemas.microsoft.com/office/drawing/2014/main" id="{F79BABD1-BC69-496A-B779-A3130C2D29CA}"/>
              </a:ext>
            </a:extLst>
          </p:cNvPr>
          <p:cNvSpPr/>
          <p:nvPr userDrawn="1"/>
        </p:nvSpPr>
        <p:spPr>
          <a:xfrm>
            <a:off x="0" y="380966"/>
            <a:ext cx="9144000" cy="25200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2669" tIns="41335" rIns="82669" bIns="41335" numCol="1" spcCol="0" rtlCol="0" fromWordArt="0" anchor="ctr" anchorCtr="0" forceAA="0" compatLnSpc="1">
            <a:prstTxWarp prst="textNoShape">
              <a:avLst/>
            </a:prstTxWarp>
            <a:noAutofit/>
          </a:bodyPr>
          <a:lstStyle/>
          <a:p>
            <a:pPr defTabSz="456224">
              <a:lnSpc>
                <a:spcPct val="80000"/>
              </a:lnSpc>
              <a:tabLst>
                <a:tab pos="6323434" algn="l"/>
              </a:tabLst>
            </a:pPr>
            <a:endParaRPr lang="en-US" sz="1600" b="1">
              <a:solidFill>
                <a:prstClr val="white"/>
              </a:solidFill>
            </a:endParaRPr>
          </a:p>
        </p:txBody>
      </p:sp>
      <p:sp>
        <p:nvSpPr>
          <p:cNvPr id="6" name="Title 2">
            <a:extLst>
              <a:ext uri="{FF2B5EF4-FFF2-40B4-BE49-F238E27FC236}">
                <a16:creationId xmlns:a16="http://schemas.microsoft.com/office/drawing/2014/main" id="{2E951993-3E7E-4693-B61B-9B4618E1B59C}"/>
              </a:ext>
            </a:extLst>
          </p:cNvPr>
          <p:cNvSpPr>
            <a:spLocks noGrp="1"/>
          </p:cNvSpPr>
          <p:nvPr>
            <p:ph type="title"/>
          </p:nvPr>
        </p:nvSpPr>
        <p:spPr>
          <a:xfrm>
            <a:off x="1" y="380968"/>
            <a:ext cx="5684520" cy="251999"/>
          </a:xfrm>
          <a:prstGeom prst="rect">
            <a:avLst/>
          </a:prstGeom>
        </p:spPr>
        <p:txBody>
          <a:bodyPr lIns="82680" tIns="0" rIns="82680" bIns="0" anchor="ctr"/>
          <a:lstStyle>
            <a:lvl1pPr algn="l">
              <a:defRPr lang="fr-FR" sz="1600" b="1" kern="1200" cap="small" baseline="0" dirty="0">
                <a:solidFill>
                  <a:prstClr val="white"/>
                </a:solidFill>
                <a:latin typeface="+mn-lt"/>
                <a:ea typeface="+mn-ea"/>
                <a:cs typeface="+mn-cs"/>
              </a:defRPr>
            </a:lvl1pPr>
          </a:lstStyle>
          <a:p>
            <a:r>
              <a:rPr lang="en-US"/>
              <a:t>Click to edit Master title style</a:t>
            </a:r>
            <a:endParaRPr lang="fr-FR"/>
          </a:p>
        </p:txBody>
      </p:sp>
    </p:spTree>
    <p:extLst>
      <p:ext uri="{BB962C8B-B14F-4D97-AF65-F5344CB8AC3E}">
        <p14:creationId xmlns:p14="http://schemas.microsoft.com/office/powerpoint/2010/main" val="251802490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userDrawn="1">
  <p:cSld name="2_Standard Layout">
    <p:spTree>
      <p:nvGrpSpPr>
        <p:cNvPr id="1" name=""/>
        <p:cNvGrpSpPr/>
        <p:nvPr/>
      </p:nvGrpSpPr>
      <p:grpSpPr>
        <a:xfrm>
          <a:off x="0" y="0"/>
          <a:ext cx="0" cy="0"/>
          <a:chOff x="0" y="0"/>
          <a:chExt cx="0" cy="0"/>
        </a:xfrm>
      </p:grpSpPr>
      <p:graphicFrame>
        <p:nvGraphicFramePr>
          <p:cNvPr id="2" name="Objet 1" hidden="1"/>
          <p:cNvGraphicFramePr>
            <a:graphicFrameLocks noChangeAspect="1"/>
          </p:cNvGraphicFramePr>
          <p:nvPr userDrawn="1">
            <p:custDataLst>
              <p:tags r:id="rId2"/>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28771" name="think-cell Slide" r:id="rId4" imgW="360" imgH="360" progId="TCLayout.ActiveDocument.1">
                  <p:embed/>
                </p:oleObj>
              </mc:Choice>
              <mc:Fallback>
                <p:oleObj name="think-cell Slide" r:id="rId4" imgW="360" imgH="360" progId="TCLayout.ActiveDocument.1">
                  <p:embed/>
                  <p:pic>
                    <p:nvPicPr>
                      <p:cNvPr id="2" name="Objet 1" hidden="1"/>
                      <p:cNvPicPr/>
                      <p:nvPr/>
                    </p:nvPicPr>
                    <p:blipFill>
                      <a:blip r:embed="rId5"/>
                      <a:stretch>
                        <a:fillRect/>
                      </a:stretch>
                    </p:blipFill>
                    <p:spPr>
                      <a:xfrm>
                        <a:off x="1589" y="1589"/>
                        <a:ext cx="1587" cy="1587"/>
                      </a:xfrm>
                      <a:prstGeom prst="rect">
                        <a:avLst/>
                      </a:prstGeom>
                    </p:spPr>
                  </p:pic>
                </p:oleObj>
              </mc:Fallback>
            </mc:AlternateContent>
          </a:graphicData>
        </a:graphic>
      </p:graphicFrame>
      <p:sp>
        <p:nvSpPr>
          <p:cNvPr id="4" name="Slide Number Placeholder 5"/>
          <p:cNvSpPr>
            <a:spLocks noGrp="1"/>
          </p:cNvSpPr>
          <p:nvPr>
            <p:ph type="sldNum" sz="quarter" idx="4"/>
          </p:nvPr>
        </p:nvSpPr>
        <p:spPr>
          <a:xfrm>
            <a:off x="1747891" y="4857159"/>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5" name="Footer Placeholder 4"/>
          <p:cNvSpPr>
            <a:spLocks noGrp="1"/>
          </p:cNvSpPr>
          <p:nvPr>
            <p:ph type="ftr" sz="quarter" idx="3"/>
          </p:nvPr>
        </p:nvSpPr>
        <p:spPr>
          <a:xfrm>
            <a:off x="252417" y="4857159"/>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Confidential Property of Schneider Electric |</a:t>
            </a:r>
          </a:p>
        </p:txBody>
      </p:sp>
      <p:pic>
        <p:nvPicPr>
          <p:cNvPr id="7" name="Picture 6" descr="schneider_LIO_Life-Green_RGB.png"/>
          <p:cNvPicPr>
            <a:picLocks noChangeAspect="1"/>
          </p:cNvPicPr>
          <p:nvPr userDrawn="1"/>
        </p:nvPicPr>
        <p:blipFill>
          <a:blip r:embed="rId6" cstate="print"/>
          <a:stretch>
            <a:fillRect/>
          </a:stretch>
        </p:blipFill>
        <p:spPr>
          <a:xfrm>
            <a:off x="7052659" y="4523485"/>
            <a:ext cx="1938487" cy="534469"/>
          </a:xfrm>
          <a:prstGeom prst="rect">
            <a:avLst/>
          </a:prstGeom>
        </p:spPr>
      </p:pic>
      <p:sp>
        <p:nvSpPr>
          <p:cNvPr id="6" name="Rectangle 5"/>
          <p:cNvSpPr/>
          <p:nvPr userDrawn="1"/>
        </p:nvSpPr>
        <p:spPr>
          <a:xfrm>
            <a:off x="11" y="99593"/>
            <a:ext cx="9143999" cy="54000"/>
          </a:xfrm>
          <a:prstGeom prst="rect">
            <a:avLst/>
          </a:prstGeom>
          <a:solidFill>
            <a:srgbClr val="3CCD58">
              <a:alpha val="70000"/>
            </a:srgbClr>
          </a:solidFill>
          <a:ln w="6350" cap="flat" cmpd="sng" algn="ctr">
            <a:noFill/>
            <a:prstDash val="solid"/>
            <a:miter lim="800000"/>
          </a:ln>
          <a:effectLst/>
        </p:spPr>
        <p:txBody>
          <a:bodyPr lIns="55427" tIns="27716" rIns="55427" bIns="27716" spcCol="0" rtlCol="0" anchor="ctr"/>
          <a:lstStyle/>
          <a:p>
            <a:pPr marL="0" marR="0" lvl="0" indent="0" algn="ctr" defTabSz="91411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Rounded MT Std" charset="0"/>
              <a:ea typeface="Arial Rounded MT Std" charset="0"/>
              <a:cs typeface="Arial Rounded MT Std" charset="0"/>
            </a:endParaRPr>
          </a:p>
        </p:txBody>
      </p:sp>
      <p:sp>
        <p:nvSpPr>
          <p:cNvPr id="8" name="Rectangle 7"/>
          <p:cNvSpPr/>
          <p:nvPr userDrawn="1"/>
        </p:nvSpPr>
        <p:spPr>
          <a:xfrm>
            <a:off x="5" y="153594"/>
            <a:ext cx="9143999" cy="579738"/>
          </a:xfrm>
          <a:prstGeom prst="rect">
            <a:avLst/>
          </a:prstGeom>
          <a:solidFill>
            <a:srgbClr val="3DCD58"/>
          </a:solidFill>
          <a:ln w="6350" cap="flat" cmpd="sng" algn="ctr">
            <a:noFill/>
            <a:prstDash val="solid"/>
            <a:miter lim="800000"/>
          </a:ln>
          <a:effectLst/>
        </p:spPr>
        <p:txBody>
          <a:bodyPr lIns="251999" tIns="0" rIns="251999" bIns="0" spcCol="0" rtlCol="0" anchor="ctr"/>
          <a:lstStyle/>
          <a:p>
            <a:pPr marL="0" marR="0" lvl="0" indent="0" algn="l" defTabSz="914118" rtl="0" eaLnBrk="1" fontAlgn="auto" latinLnBrk="0" hangingPunct="1">
              <a:lnSpc>
                <a:spcPct val="100000"/>
              </a:lnSpc>
              <a:spcBef>
                <a:spcPts val="0"/>
              </a:spcBef>
              <a:spcAft>
                <a:spcPts val="0"/>
              </a:spcAft>
              <a:buClrTx/>
              <a:buSzTx/>
              <a:buFontTx/>
              <a:buNone/>
              <a:tabLst/>
              <a:defRPr/>
            </a:pPr>
            <a:endParaRPr kumimoji="0" lang="en-US" altLang="zh-CN" sz="1500" b="1" i="0" u="none" strike="noStrike" kern="1200" cap="none" spc="0" normalizeH="0" baseline="0" noProof="0" dirty="0">
              <a:ln>
                <a:noFill/>
              </a:ln>
              <a:solidFill>
                <a:prstClr val="white"/>
              </a:solidFill>
              <a:effectLst/>
              <a:uLnTx/>
              <a:uFillTx/>
              <a:latin typeface="Arial" charset="0"/>
              <a:ea typeface="Arial" charset="0"/>
              <a:cs typeface="Arial" charset="0"/>
            </a:endParaRPr>
          </a:p>
        </p:txBody>
      </p:sp>
      <p:sp>
        <p:nvSpPr>
          <p:cNvPr id="3" name="Title 2"/>
          <p:cNvSpPr>
            <a:spLocks noGrp="1"/>
          </p:cNvSpPr>
          <p:nvPr>
            <p:ph type="title"/>
          </p:nvPr>
        </p:nvSpPr>
        <p:spPr>
          <a:xfrm>
            <a:off x="0" y="153594"/>
            <a:ext cx="9144000" cy="579600"/>
          </a:xfrm>
          <a:prstGeom prst="rect">
            <a:avLst/>
          </a:prstGeom>
        </p:spPr>
        <p:txBody>
          <a:bodyPr lIns="252000" tIns="0" rIns="252000" bIns="0" anchor="ctr"/>
          <a:lstStyle>
            <a:lvl1pPr>
              <a:defRPr sz="15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7217899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FB83893-C2D9-7B42-95BF-81B991547BC3}"/>
              </a:ext>
            </a:extLst>
          </p:cNvPr>
          <p:cNvSpPr/>
          <p:nvPr userDrawn="1"/>
        </p:nvSpPr>
        <p:spPr>
          <a:xfrm>
            <a:off x="10" y="99593"/>
            <a:ext cx="9143999" cy="54000"/>
          </a:xfrm>
          <a:prstGeom prst="rect">
            <a:avLst/>
          </a:prstGeom>
          <a:solidFill>
            <a:srgbClr val="3CCD58">
              <a:alpha val="70000"/>
            </a:srgbClr>
          </a:solidFill>
          <a:ln w="6350" cap="flat" cmpd="sng" algn="ctr">
            <a:noFill/>
            <a:prstDash val="solid"/>
            <a:miter lim="800000"/>
          </a:ln>
          <a:effectLst/>
        </p:spPr>
        <p:txBody>
          <a:bodyPr lIns="55427" tIns="27716" rIns="55427" bIns="27716" spcCol="0" rtlCol="0" anchor="ctr"/>
          <a:lstStyle/>
          <a:p>
            <a:pPr marL="0" marR="0" lvl="0" indent="0" algn="ctr" defTabSz="914141"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Rounded MT Std" charset="0"/>
              <a:ea typeface="Arial Rounded MT Std" charset="0"/>
              <a:cs typeface="Arial Rounded MT Std" charset="0"/>
            </a:endParaRPr>
          </a:p>
        </p:txBody>
      </p:sp>
      <p:sp>
        <p:nvSpPr>
          <p:cNvPr id="9" name="Footer Placeholder 1">
            <a:extLst>
              <a:ext uri="{FF2B5EF4-FFF2-40B4-BE49-F238E27FC236}">
                <a16:creationId xmlns:a16="http://schemas.microsoft.com/office/drawing/2014/main" id="{B119C824-05C4-D84B-9564-E5465D631BB0}"/>
              </a:ext>
            </a:extLst>
          </p:cNvPr>
          <p:cNvSpPr>
            <a:spLocks noGrp="1"/>
          </p:cNvSpPr>
          <p:nvPr>
            <p:ph type="ftr" sz="quarter" idx="3"/>
          </p:nvPr>
        </p:nvSpPr>
        <p:spPr>
          <a:xfrm>
            <a:off x="0" y="4960016"/>
            <a:ext cx="3086100" cy="92333"/>
          </a:xfrm>
          <a:prstGeom prst="rect">
            <a:avLst/>
          </a:prstGeom>
        </p:spPr>
        <p:txBody>
          <a:bodyPr lIns="324000"/>
          <a:lstStyle>
            <a:lvl1pPr marL="0" marR="0" indent="0" algn="l" defTabSz="685766" rtl="0" eaLnBrk="1" fontAlgn="auto" latinLnBrk="0" hangingPunct="1">
              <a:lnSpc>
                <a:spcPct val="100000"/>
              </a:lnSpc>
              <a:spcBef>
                <a:spcPts val="0"/>
              </a:spcBef>
              <a:spcAft>
                <a:spcPts val="0"/>
              </a:spcAft>
              <a:buClrTx/>
              <a:buSzTx/>
              <a:buFontTx/>
              <a:buNone/>
              <a:tabLst/>
              <a:defRPr sz="600"/>
            </a:lvl1pPr>
          </a:lstStyle>
          <a:p>
            <a:pPr>
              <a:defRPr/>
            </a:pPr>
            <a:r>
              <a:rPr lang="en-US">
                <a:solidFill>
                  <a:schemeClr val="bg1"/>
                </a:solidFill>
                <a:latin typeface="Arial"/>
                <a:cs typeface="Arial"/>
              </a:rPr>
              <a:t>Confidential Property of Schneider Electric | </a:t>
            </a:r>
            <a:r>
              <a:rPr lang="en-US">
                <a:solidFill>
                  <a:srgbClr val="3DCD58"/>
                </a:solidFill>
                <a:latin typeface="Arial"/>
                <a:cs typeface="Arial"/>
              </a:rPr>
              <a:t>Page </a:t>
            </a:r>
            <a:fld id="{5A9C12DC-491F-9444-86A2-13AC5C62A2FC}" type="slidenum">
              <a:rPr lang="en-US" smtClean="0">
                <a:solidFill>
                  <a:srgbClr val="3DCD58"/>
                </a:solidFill>
                <a:latin typeface="Arial"/>
                <a:cs typeface="Arial"/>
              </a:rPr>
              <a:pPr>
                <a:defRPr/>
              </a:pPr>
              <a:t>‹#›</a:t>
            </a:fld>
            <a:endParaRPr lang="en-US">
              <a:solidFill>
                <a:srgbClr val="3DCD58"/>
              </a:solidFill>
              <a:latin typeface="Arial"/>
              <a:cs typeface="Arial"/>
            </a:endParaRPr>
          </a:p>
        </p:txBody>
      </p:sp>
      <p:sp>
        <p:nvSpPr>
          <p:cNvPr id="4" name="Title 3">
            <a:extLst>
              <a:ext uri="{FF2B5EF4-FFF2-40B4-BE49-F238E27FC236}">
                <a16:creationId xmlns:a16="http://schemas.microsoft.com/office/drawing/2014/main" id="{C73553B1-CF22-6A40-9605-34229A373F87}"/>
              </a:ext>
            </a:extLst>
          </p:cNvPr>
          <p:cNvSpPr>
            <a:spLocks noGrp="1"/>
          </p:cNvSpPr>
          <p:nvPr>
            <p:ph type="title"/>
          </p:nvPr>
        </p:nvSpPr>
        <p:spPr>
          <a:xfrm>
            <a:off x="8" y="151201"/>
            <a:ext cx="9144900" cy="656378"/>
          </a:xfrm>
          <a:prstGeom prst="rect">
            <a:avLst/>
          </a:prstGeom>
          <a:solidFill>
            <a:srgbClr val="3DCD58"/>
          </a:solidFill>
        </p:spPr>
        <p:txBody>
          <a:bodyPr lIns="432000" rIns="432000" anchor="ctr" anchorCtr="0"/>
          <a:lstStyle>
            <a:lvl1pPr>
              <a:defRPr sz="1800" b="1" i="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5" name="Picture 14" descr="schneider_LIO_Life-Green_RGB.png">
            <a:extLst>
              <a:ext uri="{FF2B5EF4-FFF2-40B4-BE49-F238E27FC236}">
                <a16:creationId xmlns:a16="http://schemas.microsoft.com/office/drawing/2014/main" id="{0C869D55-3DD3-D64A-9606-7404DDBED983}"/>
              </a:ext>
            </a:extLst>
          </p:cNvPr>
          <p:cNvPicPr>
            <a:picLocks/>
          </p:cNvPicPr>
          <p:nvPr userDrawn="1"/>
        </p:nvPicPr>
        <p:blipFill>
          <a:blip r:embed="rId2" cstate="screen">
            <a:biLevel thresh="25000"/>
            <a:extLst>
              <a:ext uri="{28A0092B-C50C-407E-A947-70E740481C1C}">
                <a14:useLocalDpi xmlns:a14="http://schemas.microsoft.com/office/drawing/2010/main"/>
              </a:ext>
            </a:extLst>
          </a:blip>
          <a:stretch>
            <a:fillRect/>
          </a:stretch>
        </p:blipFill>
        <p:spPr>
          <a:xfrm>
            <a:off x="6947911" y="4434516"/>
            <a:ext cx="2046683" cy="557784"/>
          </a:xfrm>
          <a:prstGeom prst="rect">
            <a:avLst/>
          </a:prstGeom>
        </p:spPr>
      </p:pic>
    </p:spTree>
    <p:extLst>
      <p:ext uri="{BB962C8B-B14F-4D97-AF65-F5344CB8AC3E}">
        <p14:creationId xmlns:p14="http://schemas.microsoft.com/office/powerpoint/2010/main" val="366373052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Callout on White">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252414" y="1713559"/>
            <a:ext cx="8647112" cy="1231106"/>
          </a:xfrm>
          <a:prstGeom prst="rect">
            <a:avLst/>
          </a:prstGeom>
        </p:spPr>
        <p:txBody>
          <a:bodyPr wrap="square" lIns="0" tIns="0" rIns="0" bIns="0" anchor="t">
            <a:noAutofit/>
          </a:bodyPr>
          <a:lstStyle>
            <a:lvl1pPr marL="0" indent="0" algn="ctr">
              <a:buFont typeface="Arial"/>
              <a:buNone/>
              <a:defRPr sz="4000">
                <a:solidFill>
                  <a:schemeClr val="accent1"/>
                </a:solidFill>
              </a:defRPr>
            </a:lvl1pPr>
          </a:lstStyle>
          <a:p>
            <a:r>
              <a:rPr lang="en-US"/>
              <a:t>CLICK TO EDIT QUOTE OR CALLOUT</a:t>
            </a:r>
          </a:p>
        </p:txBody>
      </p:sp>
      <p:sp>
        <p:nvSpPr>
          <p:cNvPr id="5" name="Subtitle 2"/>
          <p:cNvSpPr>
            <a:spLocks noGrp="1"/>
          </p:cNvSpPr>
          <p:nvPr>
            <p:ph type="subTitle" idx="1" hasCustomPrompt="1"/>
          </p:nvPr>
        </p:nvSpPr>
        <p:spPr>
          <a:xfrm>
            <a:off x="252414" y="2955455"/>
            <a:ext cx="8647111" cy="307777"/>
          </a:xfrm>
          <a:prstGeom prst="rect">
            <a:avLst/>
          </a:prstGeom>
        </p:spPr>
        <p:txBody>
          <a:bodyPr wrap="square" lIns="0" tIns="0" rIns="0" bIns="0">
            <a:noAutofit/>
          </a:bodyPr>
          <a:lstStyle>
            <a:lvl1pPr marL="0" indent="0" algn="ctr">
              <a:buNone/>
              <a:defRPr sz="2000">
                <a:solidFill>
                  <a:schemeClr val="accent2"/>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Optional Subtitle</a:t>
            </a:r>
          </a:p>
        </p:txBody>
      </p:sp>
      <p:sp>
        <p:nvSpPr>
          <p:cNvPr id="9" name="Slide Number Placeholder 5"/>
          <p:cNvSpPr>
            <a:spLocks noGrp="1"/>
          </p:cNvSpPr>
          <p:nvPr>
            <p:ph type="sldNum" sz="quarter" idx="4"/>
          </p:nvPr>
        </p:nvSpPr>
        <p:spPr>
          <a:xfrm>
            <a:off x="1747891" y="4857156"/>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a:t>Page </a:t>
            </a:r>
            <a:fld id="{5A9C12DC-491F-9444-86A2-13AC5C62A2FC}" type="slidenum">
              <a:rPr lang="en-US" smtClean="0"/>
              <a:pPr/>
              <a:t>‹#›</a:t>
            </a:fld>
            <a:endParaRPr lang="en-US"/>
          </a:p>
        </p:txBody>
      </p:sp>
      <p:sp>
        <p:nvSpPr>
          <p:cNvPr id="11" name="Footer Placeholder 4"/>
          <p:cNvSpPr>
            <a:spLocks noGrp="1"/>
          </p:cNvSpPr>
          <p:nvPr>
            <p:ph type="ftr" sz="quarter" idx="3"/>
          </p:nvPr>
        </p:nvSpPr>
        <p:spPr>
          <a:xfrm>
            <a:off x="252414"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a:t>Confidential Property of Schneider Electric |</a:t>
            </a:r>
          </a:p>
        </p:txBody>
      </p:sp>
      <p:pic>
        <p:nvPicPr>
          <p:cNvPr id="7" name="Picture 6" descr="schneider_LIO_Life-Green_RGB.png"/>
          <p:cNvPicPr>
            <a:picLocks noChangeAspect="1"/>
          </p:cNvPicPr>
          <p:nvPr userDrawn="1"/>
        </p:nvPicPr>
        <p:blipFill>
          <a:blip r:embed="rId2" cstate="print"/>
          <a:stretch>
            <a:fillRect/>
          </a:stretch>
        </p:blipFill>
        <p:spPr>
          <a:xfrm>
            <a:off x="7067034" y="4494997"/>
            <a:ext cx="2041798" cy="562953"/>
          </a:xfrm>
          <a:prstGeom prst="rect">
            <a:avLst/>
          </a:prstGeom>
        </p:spPr>
      </p:pic>
    </p:spTree>
    <p:extLst>
      <p:ext uri="{BB962C8B-B14F-4D97-AF65-F5344CB8AC3E}">
        <p14:creationId xmlns:p14="http://schemas.microsoft.com/office/powerpoint/2010/main" val="136539976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One-column w/ callout">
    <p:spTree>
      <p:nvGrpSpPr>
        <p:cNvPr id="1" name=""/>
        <p:cNvGrpSpPr/>
        <p:nvPr/>
      </p:nvGrpSpPr>
      <p:grpSpPr>
        <a:xfrm>
          <a:off x="0" y="0"/>
          <a:ext cx="0" cy="0"/>
          <a:chOff x="0" y="0"/>
          <a:chExt cx="0" cy="0"/>
        </a:xfrm>
      </p:grpSpPr>
      <p:sp>
        <p:nvSpPr>
          <p:cNvPr id="15" name="Text Placeholder 11"/>
          <p:cNvSpPr>
            <a:spLocks noGrp="1"/>
          </p:cNvSpPr>
          <p:nvPr>
            <p:ph type="body" sz="quarter" idx="13" hasCustomPrompt="1"/>
          </p:nvPr>
        </p:nvSpPr>
        <p:spPr>
          <a:xfrm>
            <a:off x="6192839" y="4066303"/>
            <a:ext cx="2698750"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caption to the chart goes here</a:t>
            </a:r>
          </a:p>
        </p:txBody>
      </p:sp>
      <p:cxnSp>
        <p:nvCxnSpPr>
          <p:cNvPr id="9" name="Straight Connector 8"/>
          <p:cNvCxnSpPr/>
          <p:nvPr userDrawn="1"/>
        </p:nvCxnSpPr>
        <p:spPr>
          <a:xfrm>
            <a:off x="6014065" y="1203325"/>
            <a:ext cx="0" cy="2986088"/>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23" name="Text Placeholder 11"/>
          <p:cNvSpPr>
            <a:spLocks noGrp="1"/>
          </p:cNvSpPr>
          <p:nvPr>
            <p:ph type="body" sz="quarter" idx="16" hasCustomPrompt="1"/>
          </p:nvPr>
        </p:nvSpPr>
        <p:spPr>
          <a:xfrm>
            <a:off x="258056" y="4066303"/>
            <a:ext cx="5574419"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6" name="Content Placeholder 5"/>
          <p:cNvSpPr>
            <a:spLocks noGrp="1"/>
          </p:cNvSpPr>
          <p:nvPr>
            <p:ph sz="quarter" idx="18"/>
          </p:nvPr>
        </p:nvSpPr>
        <p:spPr>
          <a:xfrm>
            <a:off x="258055" y="1202024"/>
            <a:ext cx="5574419" cy="230009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19"/>
          </p:nvPr>
        </p:nvSpPr>
        <p:spPr>
          <a:xfrm>
            <a:off x="6192838" y="1201738"/>
            <a:ext cx="2698750" cy="2287696"/>
          </a:xfrm>
        </p:spPr>
        <p:txBody>
          <a:bodyPr>
            <a:noAutofit/>
          </a:bodyPr>
          <a:lstStyle>
            <a:lvl1pPr>
              <a:defRPr sz="1200"/>
            </a:lvl1pPr>
            <a:lvl2pPr>
              <a:defRPr sz="1100"/>
            </a:lvl2pPr>
            <a:lvl3pPr>
              <a:defRPr sz="1000"/>
            </a:lvl3pPr>
            <a:lvl4pPr>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5"/>
          <p:cNvSpPr>
            <a:spLocks noGrp="1"/>
          </p:cNvSpPr>
          <p:nvPr>
            <p:ph type="sldNum" sz="quarter" idx="4"/>
          </p:nvPr>
        </p:nvSpPr>
        <p:spPr>
          <a:xfrm>
            <a:off x="1747892" y="4857156"/>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2" name="Footer Placeholder 4"/>
          <p:cNvSpPr>
            <a:spLocks noGrp="1"/>
          </p:cNvSpPr>
          <p:nvPr>
            <p:ph type="ftr" sz="quarter" idx="3"/>
          </p:nvPr>
        </p:nvSpPr>
        <p:spPr>
          <a:xfrm>
            <a:off x="252414" y="4857156"/>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Confidential Property of Schneider Electric |</a:t>
            </a:r>
          </a:p>
        </p:txBody>
      </p:sp>
      <p:sp>
        <p:nvSpPr>
          <p:cNvPr id="13" name="Text Placeholder 11"/>
          <p:cNvSpPr>
            <a:spLocks noGrp="1"/>
          </p:cNvSpPr>
          <p:nvPr>
            <p:ph type="body" sz="quarter" idx="32"/>
          </p:nvPr>
        </p:nvSpPr>
        <p:spPr>
          <a:xfrm>
            <a:off x="252413" y="230188"/>
            <a:ext cx="8647112" cy="369332"/>
          </a:xfrm>
        </p:spPr>
        <p:txBody>
          <a:bodyPr>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4" name="Text Placeholder 13"/>
          <p:cNvSpPr>
            <a:spLocks noGrp="1"/>
          </p:cNvSpPr>
          <p:nvPr>
            <p:ph type="body" sz="quarter" idx="33"/>
          </p:nvPr>
        </p:nvSpPr>
        <p:spPr>
          <a:xfrm>
            <a:off x="252413" y="683367"/>
            <a:ext cx="8647112" cy="253916"/>
          </a:xfrm>
        </p:spPr>
        <p:txBody>
          <a:bodyPr>
            <a:noAutofit/>
          </a:bodyPr>
          <a:lstStyle>
            <a:lvl1pPr marL="358747" indent="-342874">
              <a:buFontTx/>
              <a:buNone/>
              <a:defRPr sz="1600" baseline="0">
                <a:solidFill>
                  <a:schemeClr val="accent1"/>
                </a:solidFill>
              </a:defRPr>
            </a:lvl1pPr>
            <a:lvl2pPr marL="407956" indent="-228582">
              <a:buFontTx/>
              <a:buNone/>
              <a:defRPr/>
            </a:lvl2pPr>
            <a:lvl3pPr marL="587330" indent="-228582">
              <a:buFontTx/>
              <a:buNone/>
              <a:defRPr/>
            </a:lvl3pPr>
            <a:lvl4pPr marL="768291" indent="-228582">
              <a:buFontTx/>
              <a:buNone/>
              <a:defRPr/>
            </a:lvl4pPr>
            <a:lvl5pPr marL="939728" indent="-228582">
              <a:buFontTx/>
              <a:buNone/>
              <a:defRPr/>
            </a:lvl5pPr>
          </a:lstStyle>
          <a:p>
            <a:pPr lvl="0"/>
            <a:r>
              <a:rPr lang="en-US" dirty="0"/>
              <a:t>Click to edit Master text styles</a:t>
            </a:r>
          </a:p>
        </p:txBody>
      </p:sp>
    </p:spTree>
    <p:extLst>
      <p:ext uri="{BB962C8B-B14F-4D97-AF65-F5344CB8AC3E}">
        <p14:creationId xmlns:p14="http://schemas.microsoft.com/office/powerpoint/2010/main" val="419576584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Standard Layout">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1747892" y="4857156"/>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5" name="Footer Placeholder 4"/>
          <p:cNvSpPr>
            <a:spLocks noGrp="1"/>
          </p:cNvSpPr>
          <p:nvPr>
            <p:ph type="ftr" sz="quarter" idx="3"/>
          </p:nvPr>
        </p:nvSpPr>
        <p:spPr>
          <a:xfrm>
            <a:off x="252414" y="4857156"/>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Confidential Property of Schneider Electric |</a:t>
            </a:r>
          </a:p>
        </p:txBody>
      </p:sp>
      <p:sp>
        <p:nvSpPr>
          <p:cNvPr id="8" name="Content Placeholder 2"/>
          <p:cNvSpPr>
            <a:spLocks noGrp="1"/>
          </p:cNvSpPr>
          <p:nvPr>
            <p:ph sz="quarter" idx="31"/>
          </p:nvPr>
        </p:nvSpPr>
        <p:spPr>
          <a:xfrm>
            <a:off x="258055" y="1203325"/>
            <a:ext cx="8679570" cy="3176589"/>
          </a:xfrm>
        </p:spPr>
        <p:txBody>
          <a:bodyPr wrap="square">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32"/>
          </p:nvPr>
        </p:nvSpPr>
        <p:spPr>
          <a:xfrm>
            <a:off x="252413" y="230188"/>
            <a:ext cx="8647112" cy="369332"/>
          </a:xfrm>
        </p:spPr>
        <p:txBody>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4" name="Text Placeholder 13"/>
          <p:cNvSpPr>
            <a:spLocks noGrp="1"/>
          </p:cNvSpPr>
          <p:nvPr>
            <p:ph type="body" sz="quarter" idx="33"/>
          </p:nvPr>
        </p:nvSpPr>
        <p:spPr>
          <a:xfrm>
            <a:off x="252413" y="683367"/>
            <a:ext cx="8647112" cy="253916"/>
          </a:xfrm>
        </p:spPr>
        <p:txBody>
          <a:bodyPr/>
          <a:lstStyle>
            <a:lvl1pPr marL="358747" indent="-342874">
              <a:buFontTx/>
              <a:buNone/>
              <a:defRPr sz="1600" baseline="0">
                <a:solidFill>
                  <a:schemeClr val="accent1"/>
                </a:solidFill>
              </a:defRPr>
            </a:lvl1pPr>
            <a:lvl2pPr marL="407956" indent="-228582">
              <a:buFontTx/>
              <a:buNone/>
              <a:defRPr/>
            </a:lvl2pPr>
            <a:lvl3pPr marL="587330" indent="-228582">
              <a:buFontTx/>
              <a:buNone/>
              <a:defRPr/>
            </a:lvl3pPr>
            <a:lvl4pPr marL="768291" indent="-228582">
              <a:buFontTx/>
              <a:buNone/>
              <a:defRPr/>
            </a:lvl4pPr>
            <a:lvl5pPr marL="939728" indent="-228582">
              <a:buFontTx/>
              <a:buNone/>
              <a:defRPr/>
            </a:lvl5pPr>
          </a:lstStyle>
          <a:p>
            <a:pPr lvl="0"/>
            <a:r>
              <a:rPr lang="en-US" dirty="0"/>
              <a:t>Click to edit Master text styles</a:t>
            </a:r>
          </a:p>
        </p:txBody>
      </p:sp>
    </p:spTree>
    <p:extLst>
      <p:ext uri="{BB962C8B-B14F-4D97-AF65-F5344CB8AC3E}">
        <p14:creationId xmlns:p14="http://schemas.microsoft.com/office/powerpoint/2010/main" val="10098154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One-column">
    <p:spTree>
      <p:nvGrpSpPr>
        <p:cNvPr id="1" name=""/>
        <p:cNvGrpSpPr/>
        <p:nvPr/>
      </p:nvGrpSpPr>
      <p:grpSpPr>
        <a:xfrm>
          <a:off x="0" y="0"/>
          <a:ext cx="0" cy="0"/>
          <a:chOff x="0" y="0"/>
          <a:chExt cx="0" cy="0"/>
        </a:xfrm>
      </p:grpSpPr>
      <p:sp>
        <p:nvSpPr>
          <p:cNvPr id="20" name="Text Placeholder 11"/>
          <p:cNvSpPr>
            <a:spLocks noGrp="1"/>
          </p:cNvSpPr>
          <p:nvPr>
            <p:ph type="body" sz="quarter" idx="13" hasCustomPrompt="1"/>
          </p:nvPr>
        </p:nvSpPr>
        <p:spPr>
          <a:xfrm>
            <a:off x="252415" y="4062456"/>
            <a:ext cx="5580061" cy="126958"/>
          </a:xfrm>
          <a:prstGeom prst="rect">
            <a:avLst/>
          </a:prstGeom>
        </p:spPr>
        <p:txBody>
          <a:bodyPr lIns="0" tIns="0" rIns="0" bIns="0" anchor="b" anchorCtr="0">
            <a:spAutoFit/>
          </a:bodyPr>
          <a:lstStyle>
            <a:lvl1pPr marL="15874" indent="0">
              <a:buNone/>
              <a:defRPr sz="800" baseline="0">
                <a:solidFill>
                  <a:srgbClr val="8E8F93"/>
                </a:solidFill>
              </a:defRPr>
            </a:lvl1pPr>
          </a:lstStyle>
          <a:p>
            <a:pPr lvl="0"/>
            <a:r>
              <a:rPr lang="en-US" dirty="0"/>
              <a:t>Optional description / context goes here</a:t>
            </a:r>
          </a:p>
        </p:txBody>
      </p:sp>
      <p:sp>
        <p:nvSpPr>
          <p:cNvPr id="4" name="Content Placeholder 3"/>
          <p:cNvSpPr>
            <a:spLocks noGrp="1"/>
          </p:cNvSpPr>
          <p:nvPr>
            <p:ph sz="quarter" idx="17"/>
          </p:nvPr>
        </p:nvSpPr>
        <p:spPr>
          <a:xfrm>
            <a:off x="252413" y="1203327"/>
            <a:ext cx="5580062" cy="2717033"/>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p:cNvSpPr>
            <a:spLocks noGrp="1"/>
          </p:cNvSpPr>
          <p:nvPr>
            <p:ph type="sldNum" sz="quarter" idx="4"/>
          </p:nvPr>
        </p:nvSpPr>
        <p:spPr>
          <a:xfrm>
            <a:off x="1747892" y="4857156"/>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0" name="Footer Placeholder 4"/>
          <p:cNvSpPr>
            <a:spLocks noGrp="1"/>
          </p:cNvSpPr>
          <p:nvPr>
            <p:ph type="ftr" sz="quarter" idx="3"/>
          </p:nvPr>
        </p:nvSpPr>
        <p:spPr>
          <a:xfrm>
            <a:off x="252414" y="4857156"/>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Confidential Property of Schneider Electric |</a:t>
            </a:r>
          </a:p>
        </p:txBody>
      </p:sp>
      <p:sp>
        <p:nvSpPr>
          <p:cNvPr id="8" name="Text Placeholder 11"/>
          <p:cNvSpPr>
            <a:spLocks noGrp="1"/>
          </p:cNvSpPr>
          <p:nvPr>
            <p:ph type="body" sz="quarter" idx="32"/>
          </p:nvPr>
        </p:nvSpPr>
        <p:spPr>
          <a:xfrm>
            <a:off x="252413" y="230188"/>
            <a:ext cx="8647112" cy="369332"/>
          </a:xfrm>
        </p:spPr>
        <p:txBody>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1" name="Text Placeholder 13"/>
          <p:cNvSpPr>
            <a:spLocks noGrp="1"/>
          </p:cNvSpPr>
          <p:nvPr>
            <p:ph type="body" sz="quarter" idx="33"/>
          </p:nvPr>
        </p:nvSpPr>
        <p:spPr>
          <a:xfrm>
            <a:off x="252413" y="683367"/>
            <a:ext cx="8647112" cy="253916"/>
          </a:xfrm>
        </p:spPr>
        <p:txBody>
          <a:bodyPr/>
          <a:lstStyle>
            <a:lvl1pPr marL="358747" indent="-342874">
              <a:buFontTx/>
              <a:buNone/>
              <a:defRPr sz="1600" baseline="0">
                <a:solidFill>
                  <a:schemeClr val="accent1"/>
                </a:solidFill>
              </a:defRPr>
            </a:lvl1pPr>
            <a:lvl2pPr marL="407956" indent="-228582">
              <a:buFontTx/>
              <a:buNone/>
              <a:defRPr/>
            </a:lvl2pPr>
            <a:lvl3pPr marL="587330" indent="-228582">
              <a:buFontTx/>
              <a:buNone/>
              <a:defRPr/>
            </a:lvl3pPr>
            <a:lvl4pPr marL="768291" indent="-228582">
              <a:buFontTx/>
              <a:buNone/>
              <a:defRPr/>
            </a:lvl4pPr>
            <a:lvl5pPr marL="939728" indent="-228582">
              <a:buFontTx/>
              <a:buNone/>
              <a:defRPr/>
            </a:lvl5pPr>
          </a:lstStyle>
          <a:p>
            <a:pPr lvl="0"/>
            <a:r>
              <a:rPr lang="en-US" dirty="0"/>
              <a:t>Click to edit Master text styles</a:t>
            </a:r>
          </a:p>
        </p:txBody>
      </p:sp>
    </p:spTree>
    <p:extLst>
      <p:ext uri="{BB962C8B-B14F-4D97-AF65-F5344CB8AC3E}">
        <p14:creationId xmlns:p14="http://schemas.microsoft.com/office/powerpoint/2010/main" val="56081710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One-column stacked">
    <p:spTree>
      <p:nvGrpSpPr>
        <p:cNvPr id="1" name=""/>
        <p:cNvGrpSpPr/>
        <p:nvPr/>
      </p:nvGrpSpPr>
      <p:grpSpPr>
        <a:xfrm>
          <a:off x="0" y="0"/>
          <a:ext cx="0" cy="0"/>
          <a:chOff x="0" y="0"/>
          <a:chExt cx="0" cy="0"/>
        </a:xfrm>
      </p:grpSpPr>
      <p:sp>
        <p:nvSpPr>
          <p:cNvPr id="11" name="Content Placeholder 5"/>
          <p:cNvSpPr>
            <a:spLocks noGrp="1"/>
          </p:cNvSpPr>
          <p:nvPr>
            <p:ph sz="quarter" idx="34"/>
          </p:nvPr>
        </p:nvSpPr>
        <p:spPr>
          <a:xfrm>
            <a:off x="247391" y="3037460"/>
            <a:ext cx="5574419" cy="1471478"/>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Text Placeholder 11"/>
          <p:cNvSpPr>
            <a:spLocks noGrp="1"/>
          </p:cNvSpPr>
          <p:nvPr>
            <p:ph type="body" sz="quarter" idx="16" hasCustomPrompt="1"/>
          </p:nvPr>
        </p:nvSpPr>
        <p:spPr>
          <a:xfrm>
            <a:off x="252415" y="2674811"/>
            <a:ext cx="5574419"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18" name="Text Placeholder 11"/>
          <p:cNvSpPr>
            <a:spLocks noGrp="1"/>
          </p:cNvSpPr>
          <p:nvPr>
            <p:ph type="body" sz="quarter" idx="20" hasCustomPrompt="1"/>
          </p:nvPr>
        </p:nvSpPr>
        <p:spPr>
          <a:xfrm>
            <a:off x="258058" y="4569743"/>
            <a:ext cx="5574419"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6" name="Content Placeholder 5"/>
          <p:cNvSpPr>
            <a:spLocks noGrp="1"/>
          </p:cNvSpPr>
          <p:nvPr>
            <p:ph sz="quarter" idx="23"/>
          </p:nvPr>
        </p:nvSpPr>
        <p:spPr>
          <a:xfrm>
            <a:off x="248011" y="1213548"/>
            <a:ext cx="5574419" cy="1370903"/>
          </a:xfrm>
        </p:spPr>
        <p:txBody>
          <a:bodyPr>
            <a:noAutofit/>
          </a:bodyPr>
          <a:lstStyle>
            <a:lvl5pPr>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Slide Number Placeholder 5"/>
          <p:cNvSpPr>
            <a:spLocks noGrp="1"/>
          </p:cNvSpPr>
          <p:nvPr>
            <p:ph type="sldNum" sz="quarter" idx="4"/>
          </p:nvPr>
        </p:nvSpPr>
        <p:spPr>
          <a:xfrm>
            <a:off x="1747892" y="4857156"/>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3" name="Footer Placeholder 4"/>
          <p:cNvSpPr>
            <a:spLocks noGrp="1"/>
          </p:cNvSpPr>
          <p:nvPr>
            <p:ph type="ftr" sz="quarter" idx="3"/>
          </p:nvPr>
        </p:nvSpPr>
        <p:spPr>
          <a:xfrm>
            <a:off x="252414" y="4857156"/>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Confidential Property of Schneider Electric |</a:t>
            </a:r>
          </a:p>
        </p:txBody>
      </p:sp>
      <p:sp>
        <p:nvSpPr>
          <p:cNvPr id="14" name="Text Placeholder 11"/>
          <p:cNvSpPr>
            <a:spLocks noGrp="1"/>
          </p:cNvSpPr>
          <p:nvPr>
            <p:ph type="body" sz="quarter" idx="32"/>
          </p:nvPr>
        </p:nvSpPr>
        <p:spPr>
          <a:xfrm>
            <a:off x="252413" y="230188"/>
            <a:ext cx="8647112" cy="369332"/>
          </a:xfrm>
        </p:spPr>
        <p:txBody>
          <a:bodyPr>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5" name="Text Placeholder 13"/>
          <p:cNvSpPr>
            <a:spLocks noGrp="1"/>
          </p:cNvSpPr>
          <p:nvPr>
            <p:ph type="body" sz="quarter" idx="33"/>
          </p:nvPr>
        </p:nvSpPr>
        <p:spPr>
          <a:xfrm>
            <a:off x="252413" y="683367"/>
            <a:ext cx="8647112" cy="253916"/>
          </a:xfrm>
        </p:spPr>
        <p:txBody>
          <a:bodyPr>
            <a:noAutofit/>
          </a:bodyPr>
          <a:lstStyle>
            <a:lvl1pPr marL="358747" indent="-342874">
              <a:buFontTx/>
              <a:buNone/>
              <a:defRPr sz="1600" baseline="0">
                <a:solidFill>
                  <a:schemeClr val="accent1"/>
                </a:solidFill>
              </a:defRPr>
            </a:lvl1pPr>
            <a:lvl2pPr marL="407956" indent="-228582">
              <a:buFontTx/>
              <a:buNone/>
              <a:defRPr/>
            </a:lvl2pPr>
            <a:lvl3pPr marL="587330" indent="-228582">
              <a:buFontTx/>
              <a:buNone/>
              <a:defRPr/>
            </a:lvl3pPr>
            <a:lvl4pPr marL="768291" indent="-228582">
              <a:buFontTx/>
              <a:buNone/>
              <a:defRPr/>
            </a:lvl4pPr>
            <a:lvl5pPr marL="939728" indent="-228582">
              <a:buFontTx/>
              <a:buNone/>
              <a:defRPr/>
            </a:lvl5pPr>
          </a:lstStyle>
          <a:p>
            <a:pPr lvl="0"/>
            <a:r>
              <a:rPr lang="en-US" dirty="0"/>
              <a:t>Click to edit Master text styles</a:t>
            </a:r>
          </a:p>
        </p:txBody>
      </p:sp>
    </p:spTree>
    <p:extLst>
      <p:ext uri="{BB962C8B-B14F-4D97-AF65-F5344CB8AC3E}">
        <p14:creationId xmlns:p14="http://schemas.microsoft.com/office/powerpoint/2010/main" val="197293603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wo-column">
    <p:spTree>
      <p:nvGrpSpPr>
        <p:cNvPr id="1" name=""/>
        <p:cNvGrpSpPr/>
        <p:nvPr/>
      </p:nvGrpSpPr>
      <p:grpSpPr>
        <a:xfrm>
          <a:off x="0" y="0"/>
          <a:ext cx="0" cy="0"/>
          <a:chOff x="0" y="0"/>
          <a:chExt cx="0" cy="0"/>
        </a:xfrm>
      </p:grpSpPr>
      <p:sp>
        <p:nvSpPr>
          <p:cNvPr id="14" name="Content Placeholder 2"/>
          <p:cNvSpPr>
            <a:spLocks noGrp="1"/>
          </p:cNvSpPr>
          <p:nvPr>
            <p:ph sz="quarter" idx="24"/>
          </p:nvPr>
        </p:nvSpPr>
        <p:spPr>
          <a:xfrm>
            <a:off x="4764969" y="1203326"/>
            <a:ext cx="4172656" cy="2711063"/>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Text Placeholder 11"/>
          <p:cNvSpPr>
            <a:spLocks noGrp="1"/>
          </p:cNvSpPr>
          <p:nvPr>
            <p:ph type="body" sz="quarter" idx="13" hasCustomPrompt="1"/>
          </p:nvPr>
        </p:nvSpPr>
        <p:spPr>
          <a:xfrm>
            <a:off x="4791076" y="4066303"/>
            <a:ext cx="4100514"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28" name="Text Placeholder 11"/>
          <p:cNvSpPr>
            <a:spLocks noGrp="1"/>
          </p:cNvSpPr>
          <p:nvPr>
            <p:ph type="body" sz="quarter" idx="15" hasCustomPrompt="1"/>
          </p:nvPr>
        </p:nvSpPr>
        <p:spPr>
          <a:xfrm>
            <a:off x="252414" y="4066303"/>
            <a:ext cx="4178298"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3" name="Content Placeholder 2"/>
          <p:cNvSpPr>
            <a:spLocks noGrp="1"/>
          </p:cNvSpPr>
          <p:nvPr>
            <p:ph sz="quarter" idx="22"/>
          </p:nvPr>
        </p:nvSpPr>
        <p:spPr>
          <a:xfrm>
            <a:off x="247547" y="1209297"/>
            <a:ext cx="4172656" cy="2711063"/>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5"/>
          <p:cNvSpPr>
            <a:spLocks noGrp="1"/>
          </p:cNvSpPr>
          <p:nvPr>
            <p:ph type="sldNum" sz="quarter" idx="4"/>
          </p:nvPr>
        </p:nvSpPr>
        <p:spPr>
          <a:xfrm>
            <a:off x="1747892" y="4857156"/>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1" name="Footer Placeholder 4"/>
          <p:cNvSpPr>
            <a:spLocks noGrp="1"/>
          </p:cNvSpPr>
          <p:nvPr>
            <p:ph type="ftr" sz="quarter" idx="3"/>
          </p:nvPr>
        </p:nvSpPr>
        <p:spPr>
          <a:xfrm>
            <a:off x="252414" y="4857156"/>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Confidential Property of Schneider Electric |</a:t>
            </a:r>
          </a:p>
        </p:txBody>
      </p:sp>
      <p:sp>
        <p:nvSpPr>
          <p:cNvPr id="13" name="Text Placeholder 11"/>
          <p:cNvSpPr>
            <a:spLocks noGrp="1"/>
          </p:cNvSpPr>
          <p:nvPr>
            <p:ph type="body" sz="quarter" idx="32"/>
          </p:nvPr>
        </p:nvSpPr>
        <p:spPr>
          <a:xfrm>
            <a:off x="252413" y="230188"/>
            <a:ext cx="8647112" cy="369332"/>
          </a:xfrm>
        </p:spPr>
        <p:txBody>
          <a:bodyPr>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5" name="Text Placeholder 13"/>
          <p:cNvSpPr>
            <a:spLocks noGrp="1"/>
          </p:cNvSpPr>
          <p:nvPr>
            <p:ph type="body" sz="quarter" idx="33"/>
          </p:nvPr>
        </p:nvSpPr>
        <p:spPr>
          <a:xfrm>
            <a:off x="252413" y="683367"/>
            <a:ext cx="8647112" cy="253916"/>
          </a:xfrm>
        </p:spPr>
        <p:txBody>
          <a:bodyPr>
            <a:noAutofit/>
          </a:bodyPr>
          <a:lstStyle>
            <a:lvl1pPr marL="358747" indent="-342874">
              <a:buFontTx/>
              <a:buNone/>
              <a:defRPr sz="1600" baseline="0">
                <a:solidFill>
                  <a:schemeClr val="accent1"/>
                </a:solidFill>
              </a:defRPr>
            </a:lvl1pPr>
            <a:lvl2pPr marL="407956" indent="-228582">
              <a:buFontTx/>
              <a:buNone/>
              <a:defRPr/>
            </a:lvl2pPr>
            <a:lvl3pPr marL="587330" indent="-228582">
              <a:buFontTx/>
              <a:buNone/>
              <a:defRPr/>
            </a:lvl3pPr>
            <a:lvl4pPr marL="768291" indent="-228582">
              <a:buFontTx/>
              <a:buNone/>
              <a:defRPr/>
            </a:lvl4pPr>
            <a:lvl5pPr marL="939728" indent="-228582">
              <a:buFontTx/>
              <a:buNone/>
              <a:defRPr/>
            </a:lvl5pPr>
          </a:lstStyle>
          <a:p>
            <a:pPr lvl="0"/>
            <a:r>
              <a:rPr lang="en-US" dirty="0"/>
              <a:t>Click to edit Master text styles</a:t>
            </a:r>
          </a:p>
        </p:txBody>
      </p:sp>
    </p:spTree>
    <p:extLst>
      <p:ext uri="{BB962C8B-B14F-4D97-AF65-F5344CB8AC3E}">
        <p14:creationId xmlns:p14="http://schemas.microsoft.com/office/powerpoint/2010/main" val="385489174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wo-column comparison">
    <p:spTree>
      <p:nvGrpSpPr>
        <p:cNvPr id="1" name=""/>
        <p:cNvGrpSpPr/>
        <p:nvPr/>
      </p:nvGrpSpPr>
      <p:grpSpPr>
        <a:xfrm>
          <a:off x="0" y="0"/>
          <a:ext cx="0" cy="0"/>
          <a:chOff x="0" y="0"/>
          <a:chExt cx="0" cy="0"/>
        </a:xfrm>
      </p:grpSpPr>
      <p:sp>
        <p:nvSpPr>
          <p:cNvPr id="16" name="Content Placeholder 2"/>
          <p:cNvSpPr>
            <a:spLocks noGrp="1"/>
          </p:cNvSpPr>
          <p:nvPr>
            <p:ph sz="quarter" idx="22"/>
          </p:nvPr>
        </p:nvSpPr>
        <p:spPr>
          <a:xfrm>
            <a:off x="4764969" y="1203327"/>
            <a:ext cx="4172656" cy="2738053"/>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11"/>
          <p:cNvSpPr>
            <a:spLocks noGrp="1"/>
          </p:cNvSpPr>
          <p:nvPr>
            <p:ph type="body" sz="quarter" idx="13" hasCustomPrompt="1"/>
          </p:nvPr>
        </p:nvSpPr>
        <p:spPr>
          <a:xfrm>
            <a:off x="4791076" y="4066303"/>
            <a:ext cx="4100514"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12" name="Text Placeholder 11"/>
          <p:cNvSpPr>
            <a:spLocks noGrp="1"/>
          </p:cNvSpPr>
          <p:nvPr>
            <p:ph type="body" sz="quarter" idx="15" hasCustomPrompt="1"/>
          </p:nvPr>
        </p:nvSpPr>
        <p:spPr>
          <a:xfrm>
            <a:off x="252415" y="4066303"/>
            <a:ext cx="4178299"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cxnSp>
        <p:nvCxnSpPr>
          <p:cNvPr id="13" name="Straight Connector 12"/>
          <p:cNvCxnSpPr/>
          <p:nvPr userDrawn="1"/>
        </p:nvCxnSpPr>
        <p:spPr>
          <a:xfrm>
            <a:off x="4549718" y="1203325"/>
            <a:ext cx="0" cy="2986088"/>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5" name="Content Placeholder 4"/>
          <p:cNvSpPr>
            <a:spLocks noGrp="1"/>
          </p:cNvSpPr>
          <p:nvPr>
            <p:ph sz="quarter" idx="20"/>
          </p:nvPr>
        </p:nvSpPr>
        <p:spPr>
          <a:xfrm>
            <a:off x="241904" y="1203328"/>
            <a:ext cx="4178299" cy="2738053"/>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5"/>
          <p:cNvSpPr>
            <a:spLocks noGrp="1"/>
          </p:cNvSpPr>
          <p:nvPr>
            <p:ph type="sldNum" sz="quarter" idx="4"/>
          </p:nvPr>
        </p:nvSpPr>
        <p:spPr>
          <a:xfrm>
            <a:off x="1747892" y="4857156"/>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5" name="Footer Placeholder 4"/>
          <p:cNvSpPr>
            <a:spLocks noGrp="1"/>
          </p:cNvSpPr>
          <p:nvPr>
            <p:ph type="ftr" sz="quarter" idx="3"/>
          </p:nvPr>
        </p:nvSpPr>
        <p:spPr>
          <a:xfrm>
            <a:off x="252414" y="4857156"/>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Confidential Property of Schneider Electric |</a:t>
            </a:r>
          </a:p>
        </p:txBody>
      </p:sp>
      <p:sp>
        <p:nvSpPr>
          <p:cNvPr id="17" name="Text Placeholder 11"/>
          <p:cNvSpPr>
            <a:spLocks noGrp="1"/>
          </p:cNvSpPr>
          <p:nvPr>
            <p:ph type="body" sz="quarter" idx="32"/>
          </p:nvPr>
        </p:nvSpPr>
        <p:spPr>
          <a:xfrm>
            <a:off x="252413" y="230188"/>
            <a:ext cx="8647112" cy="369332"/>
          </a:xfrm>
        </p:spPr>
        <p:txBody>
          <a:bodyPr>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8" name="Text Placeholder 13"/>
          <p:cNvSpPr>
            <a:spLocks noGrp="1"/>
          </p:cNvSpPr>
          <p:nvPr>
            <p:ph type="body" sz="quarter" idx="33"/>
          </p:nvPr>
        </p:nvSpPr>
        <p:spPr>
          <a:xfrm>
            <a:off x="252413" y="683367"/>
            <a:ext cx="8647112" cy="253916"/>
          </a:xfrm>
        </p:spPr>
        <p:txBody>
          <a:bodyPr>
            <a:noAutofit/>
          </a:bodyPr>
          <a:lstStyle>
            <a:lvl1pPr marL="358747" indent="-342874">
              <a:buFontTx/>
              <a:buNone/>
              <a:defRPr sz="1600" baseline="0">
                <a:solidFill>
                  <a:schemeClr val="accent1"/>
                </a:solidFill>
              </a:defRPr>
            </a:lvl1pPr>
            <a:lvl2pPr marL="407956" indent="-228582">
              <a:buFontTx/>
              <a:buNone/>
              <a:defRPr/>
            </a:lvl2pPr>
            <a:lvl3pPr marL="587330" indent="-228582">
              <a:buFontTx/>
              <a:buNone/>
              <a:defRPr/>
            </a:lvl3pPr>
            <a:lvl4pPr marL="768291" indent="-228582">
              <a:buFontTx/>
              <a:buNone/>
              <a:defRPr/>
            </a:lvl4pPr>
            <a:lvl5pPr marL="939728" indent="-228582">
              <a:buFontTx/>
              <a:buNone/>
              <a:defRPr/>
            </a:lvl5pPr>
          </a:lstStyle>
          <a:p>
            <a:pPr lvl="0"/>
            <a:r>
              <a:rPr lang="en-US" dirty="0"/>
              <a:t>Click to edit Master text styles</a:t>
            </a:r>
          </a:p>
        </p:txBody>
      </p:sp>
    </p:spTree>
    <p:extLst>
      <p:ext uri="{BB962C8B-B14F-4D97-AF65-F5344CB8AC3E}">
        <p14:creationId xmlns:p14="http://schemas.microsoft.com/office/powerpoint/2010/main" val="37465371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One-column w/ callout">
    <p:spTree>
      <p:nvGrpSpPr>
        <p:cNvPr id="1" name=""/>
        <p:cNvGrpSpPr/>
        <p:nvPr/>
      </p:nvGrpSpPr>
      <p:grpSpPr>
        <a:xfrm>
          <a:off x="0" y="0"/>
          <a:ext cx="0" cy="0"/>
          <a:chOff x="0" y="0"/>
          <a:chExt cx="0" cy="0"/>
        </a:xfrm>
      </p:grpSpPr>
      <p:sp>
        <p:nvSpPr>
          <p:cNvPr id="15" name="Text Placeholder 11"/>
          <p:cNvSpPr>
            <a:spLocks noGrp="1"/>
          </p:cNvSpPr>
          <p:nvPr>
            <p:ph type="body" sz="quarter" idx="13" hasCustomPrompt="1"/>
          </p:nvPr>
        </p:nvSpPr>
        <p:spPr>
          <a:xfrm>
            <a:off x="6192839" y="4066302"/>
            <a:ext cx="2698750"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caption to the chart goes here</a:t>
            </a:r>
          </a:p>
        </p:txBody>
      </p:sp>
      <p:cxnSp>
        <p:nvCxnSpPr>
          <p:cNvPr id="9" name="Straight Connector 8"/>
          <p:cNvCxnSpPr/>
          <p:nvPr userDrawn="1"/>
        </p:nvCxnSpPr>
        <p:spPr>
          <a:xfrm>
            <a:off x="6014065" y="1203325"/>
            <a:ext cx="0" cy="2986088"/>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23" name="Text Placeholder 11"/>
          <p:cNvSpPr>
            <a:spLocks noGrp="1"/>
          </p:cNvSpPr>
          <p:nvPr>
            <p:ph type="body" sz="quarter" idx="16" hasCustomPrompt="1"/>
          </p:nvPr>
        </p:nvSpPr>
        <p:spPr>
          <a:xfrm>
            <a:off x="258055" y="4066302"/>
            <a:ext cx="5574419"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6" name="Content Placeholder 5"/>
          <p:cNvSpPr>
            <a:spLocks noGrp="1"/>
          </p:cNvSpPr>
          <p:nvPr>
            <p:ph sz="quarter" idx="18"/>
          </p:nvPr>
        </p:nvSpPr>
        <p:spPr>
          <a:xfrm>
            <a:off x="258054" y="1202024"/>
            <a:ext cx="5574419" cy="230009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19"/>
          </p:nvPr>
        </p:nvSpPr>
        <p:spPr>
          <a:xfrm>
            <a:off x="6192838" y="1201738"/>
            <a:ext cx="2698750" cy="2287696"/>
          </a:xfrm>
        </p:spPr>
        <p:txBody>
          <a:bodyPr>
            <a:noAutofit/>
          </a:bodyPr>
          <a:lstStyle>
            <a:lvl1pPr>
              <a:defRPr sz="1200"/>
            </a:lvl1pPr>
            <a:lvl2pPr>
              <a:defRPr sz="1100"/>
            </a:lvl2pPr>
            <a:lvl3pPr>
              <a:defRPr sz="1000"/>
            </a:lvl3pPr>
            <a:lvl4pPr>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2"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Confidential Property of Schneider Electric |</a:t>
            </a:r>
          </a:p>
        </p:txBody>
      </p:sp>
      <p:sp>
        <p:nvSpPr>
          <p:cNvPr id="13" name="Text Placeholder 11"/>
          <p:cNvSpPr>
            <a:spLocks noGrp="1"/>
          </p:cNvSpPr>
          <p:nvPr>
            <p:ph type="body" sz="quarter" idx="32"/>
          </p:nvPr>
        </p:nvSpPr>
        <p:spPr>
          <a:xfrm>
            <a:off x="252413" y="230187"/>
            <a:ext cx="8647112" cy="369332"/>
          </a:xfrm>
        </p:spPr>
        <p:txBody>
          <a:bodyPr>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4" name="Text Placeholder 13"/>
          <p:cNvSpPr>
            <a:spLocks noGrp="1"/>
          </p:cNvSpPr>
          <p:nvPr>
            <p:ph type="body" sz="quarter" idx="33"/>
          </p:nvPr>
        </p:nvSpPr>
        <p:spPr>
          <a:xfrm>
            <a:off x="252413" y="683366"/>
            <a:ext cx="8647112" cy="253916"/>
          </a:xfrm>
        </p:spPr>
        <p:txBody>
          <a:bodyPr>
            <a:noAutofit/>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dirty="0"/>
              <a:t>Click to edit Master text styles</a:t>
            </a:r>
          </a:p>
        </p:txBody>
      </p:sp>
    </p:spTree>
    <p:extLst>
      <p:ext uri="{BB962C8B-B14F-4D97-AF65-F5344CB8AC3E}">
        <p14:creationId xmlns:p14="http://schemas.microsoft.com/office/powerpoint/2010/main" val="113786315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wo-column stacked">
    <p:spTree>
      <p:nvGrpSpPr>
        <p:cNvPr id="1" name=""/>
        <p:cNvGrpSpPr/>
        <p:nvPr/>
      </p:nvGrpSpPr>
      <p:grpSpPr>
        <a:xfrm>
          <a:off x="0" y="0"/>
          <a:ext cx="0" cy="0"/>
          <a:chOff x="0" y="0"/>
          <a:chExt cx="0" cy="0"/>
        </a:xfrm>
      </p:grpSpPr>
      <p:sp>
        <p:nvSpPr>
          <p:cNvPr id="6" name="Text Placeholder 11"/>
          <p:cNvSpPr>
            <a:spLocks noGrp="1"/>
          </p:cNvSpPr>
          <p:nvPr>
            <p:ph type="body" sz="quarter" idx="18" hasCustomPrompt="1"/>
          </p:nvPr>
        </p:nvSpPr>
        <p:spPr>
          <a:xfrm>
            <a:off x="248531" y="2694637"/>
            <a:ext cx="8633531" cy="126958"/>
          </a:xfrm>
          <a:prstGeom prst="rect">
            <a:avLst/>
          </a:prstGeom>
        </p:spPr>
        <p:txBody>
          <a:bodyPr lIns="0" tIns="0" rIns="0" bIns="0" anchor="b" anchorCtr="0">
            <a:spAutoFit/>
          </a:bodyPr>
          <a:lstStyle>
            <a:lvl1pPr marL="15874" indent="0">
              <a:buNone/>
              <a:defRPr sz="800" baseline="0">
                <a:solidFill>
                  <a:srgbClr val="8E8F93"/>
                </a:solidFill>
              </a:defRPr>
            </a:lvl1pPr>
          </a:lstStyle>
          <a:p>
            <a:pPr lvl="0"/>
            <a:r>
              <a:rPr lang="en-US" dirty="0"/>
              <a:t>Optional description / context goes here</a:t>
            </a:r>
          </a:p>
        </p:txBody>
      </p:sp>
      <p:sp>
        <p:nvSpPr>
          <p:cNvPr id="11" name="Text Placeholder 11"/>
          <p:cNvSpPr>
            <a:spLocks noGrp="1"/>
          </p:cNvSpPr>
          <p:nvPr>
            <p:ph type="body" sz="quarter" idx="13" hasCustomPrompt="1"/>
          </p:nvPr>
        </p:nvSpPr>
        <p:spPr>
          <a:xfrm>
            <a:off x="4791076" y="4413143"/>
            <a:ext cx="4100514"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15" name="Text Placeholder 11"/>
          <p:cNvSpPr>
            <a:spLocks noGrp="1"/>
          </p:cNvSpPr>
          <p:nvPr>
            <p:ph type="body" sz="quarter" idx="16" hasCustomPrompt="1"/>
          </p:nvPr>
        </p:nvSpPr>
        <p:spPr>
          <a:xfrm>
            <a:off x="253294" y="4413143"/>
            <a:ext cx="4094871"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5" name="Content Placeholder 4"/>
          <p:cNvSpPr>
            <a:spLocks noGrp="1"/>
          </p:cNvSpPr>
          <p:nvPr>
            <p:ph sz="quarter" idx="24"/>
          </p:nvPr>
        </p:nvSpPr>
        <p:spPr>
          <a:xfrm>
            <a:off x="246633" y="1198259"/>
            <a:ext cx="8644953" cy="1386193"/>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Content Placeholder 11"/>
          <p:cNvSpPr>
            <a:spLocks noGrp="1"/>
          </p:cNvSpPr>
          <p:nvPr>
            <p:ph sz="quarter" idx="25"/>
          </p:nvPr>
        </p:nvSpPr>
        <p:spPr>
          <a:xfrm>
            <a:off x="248531" y="2907433"/>
            <a:ext cx="4094871" cy="147248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4" name="Content Placeholder 13"/>
          <p:cNvSpPr>
            <a:spLocks noGrp="1"/>
          </p:cNvSpPr>
          <p:nvPr>
            <p:ph sz="quarter" idx="26"/>
          </p:nvPr>
        </p:nvSpPr>
        <p:spPr>
          <a:xfrm>
            <a:off x="4791076" y="2907433"/>
            <a:ext cx="4100514" cy="147248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3" name="Slide Number Placeholder 5"/>
          <p:cNvSpPr>
            <a:spLocks noGrp="1"/>
          </p:cNvSpPr>
          <p:nvPr>
            <p:ph type="sldNum" sz="quarter" idx="4"/>
          </p:nvPr>
        </p:nvSpPr>
        <p:spPr>
          <a:xfrm>
            <a:off x="1747892" y="4857156"/>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6" name="Footer Placeholder 4"/>
          <p:cNvSpPr>
            <a:spLocks noGrp="1"/>
          </p:cNvSpPr>
          <p:nvPr>
            <p:ph type="ftr" sz="quarter" idx="3"/>
          </p:nvPr>
        </p:nvSpPr>
        <p:spPr>
          <a:xfrm>
            <a:off x="252414" y="4857156"/>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Confidential Property of Schneider Electric |</a:t>
            </a:r>
          </a:p>
        </p:txBody>
      </p:sp>
      <p:sp>
        <p:nvSpPr>
          <p:cNvPr id="17" name="Text Placeholder 11"/>
          <p:cNvSpPr>
            <a:spLocks noGrp="1"/>
          </p:cNvSpPr>
          <p:nvPr>
            <p:ph type="body" sz="quarter" idx="32"/>
          </p:nvPr>
        </p:nvSpPr>
        <p:spPr>
          <a:xfrm>
            <a:off x="252413" y="230188"/>
            <a:ext cx="8647112" cy="369332"/>
          </a:xfrm>
        </p:spPr>
        <p:txBody>
          <a:bodyPr>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8" name="Text Placeholder 13"/>
          <p:cNvSpPr>
            <a:spLocks noGrp="1"/>
          </p:cNvSpPr>
          <p:nvPr>
            <p:ph type="body" sz="quarter" idx="33"/>
          </p:nvPr>
        </p:nvSpPr>
        <p:spPr>
          <a:xfrm>
            <a:off x="252413" y="683367"/>
            <a:ext cx="8647112" cy="253916"/>
          </a:xfrm>
        </p:spPr>
        <p:txBody>
          <a:bodyPr>
            <a:noAutofit/>
          </a:bodyPr>
          <a:lstStyle>
            <a:lvl1pPr marL="358747" indent="-342874">
              <a:buFontTx/>
              <a:buNone/>
              <a:defRPr sz="1600" baseline="0">
                <a:solidFill>
                  <a:schemeClr val="accent1"/>
                </a:solidFill>
              </a:defRPr>
            </a:lvl1pPr>
            <a:lvl2pPr marL="407956" indent="-228582">
              <a:buFontTx/>
              <a:buNone/>
              <a:defRPr/>
            </a:lvl2pPr>
            <a:lvl3pPr marL="587330" indent="-228582">
              <a:buFontTx/>
              <a:buNone/>
              <a:defRPr/>
            </a:lvl3pPr>
            <a:lvl4pPr marL="768291" indent="-228582">
              <a:buFontTx/>
              <a:buNone/>
              <a:defRPr/>
            </a:lvl4pPr>
            <a:lvl5pPr marL="939728" indent="-228582">
              <a:buFontTx/>
              <a:buNone/>
              <a:defRPr/>
            </a:lvl5pPr>
          </a:lstStyle>
          <a:p>
            <a:pPr lvl="0"/>
            <a:r>
              <a:rPr lang="en-US" dirty="0"/>
              <a:t>Click to edit Master text styles</a:t>
            </a:r>
          </a:p>
        </p:txBody>
      </p:sp>
    </p:spTree>
    <p:extLst>
      <p:ext uri="{BB962C8B-B14F-4D97-AF65-F5344CB8AC3E}">
        <p14:creationId xmlns:p14="http://schemas.microsoft.com/office/powerpoint/2010/main" val="407331415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9" name="Text Placeholder 11"/>
          <p:cNvSpPr>
            <a:spLocks noGrp="1"/>
          </p:cNvSpPr>
          <p:nvPr>
            <p:ph type="body" sz="quarter" idx="13" hasCustomPrompt="1"/>
          </p:nvPr>
        </p:nvSpPr>
        <p:spPr>
          <a:xfrm>
            <a:off x="252415" y="4066303"/>
            <a:ext cx="2678893"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26" name="Text Placeholder 11"/>
          <p:cNvSpPr>
            <a:spLocks noGrp="1"/>
          </p:cNvSpPr>
          <p:nvPr>
            <p:ph type="body" sz="quarter" idx="21" hasCustomPrompt="1"/>
          </p:nvPr>
        </p:nvSpPr>
        <p:spPr>
          <a:xfrm>
            <a:off x="6192840" y="4066303"/>
            <a:ext cx="2744787"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29" name="Text Placeholder 11"/>
          <p:cNvSpPr>
            <a:spLocks noGrp="1"/>
          </p:cNvSpPr>
          <p:nvPr>
            <p:ph type="body" sz="quarter" idx="24" hasCustomPrompt="1"/>
          </p:nvPr>
        </p:nvSpPr>
        <p:spPr>
          <a:xfrm>
            <a:off x="3232555" y="4066303"/>
            <a:ext cx="2717870"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3" name="Content Placeholder 2"/>
          <p:cNvSpPr>
            <a:spLocks noGrp="1"/>
          </p:cNvSpPr>
          <p:nvPr>
            <p:ph sz="quarter" idx="32"/>
          </p:nvPr>
        </p:nvSpPr>
        <p:spPr>
          <a:xfrm>
            <a:off x="252415" y="1192754"/>
            <a:ext cx="2698748" cy="2666729"/>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33"/>
          </p:nvPr>
        </p:nvSpPr>
        <p:spPr>
          <a:xfrm>
            <a:off x="3232555" y="1192753"/>
            <a:ext cx="2717870" cy="2669564"/>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34"/>
          </p:nvPr>
        </p:nvSpPr>
        <p:spPr>
          <a:xfrm>
            <a:off x="6192840" y="1192753"/>
            <a:ext cx="2744787" cy="2669564"/>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5"/>
          <p:cNvSpPr>
            <a:spLocks noGrp="1"/>
          </p:cNvSpPr>
          <p:nvPr>
            <p:ph type="sldNum" sz="quarter" idx="4"/>
          </p:nvPr>
        </p:nvSpPr>
        <p:spPr>
          <a:xfrm>
            <a:off x="1747892" y="4857156"/>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4" name="Footer Placeholder 4"/>
          <p:cNvSpPr>
            <a:spLocks noGrp="1"/>
          </p:cNvSpPr>
          <p:nvPr>
            <p:ph type="ftr" sz="quarter" idx="3"/>
          </p:nvPr>
        </p:nvSpPr>
        <p:spPr>
          <a:xfrm>
            <a:off x="252414" y="4857156"/>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Confidential Property of Schneider Electric |</a:t>
            </a:r>
          </a:p>
        </p:txBody>
      </p:sp>
      <p:sp>
        <p:nvSpPr>
          <p:cNvPr id="13" name="Text Placeholder 11"/>
          <p:cNvSpPr>
            <a:spLocks noGrp="1"/>
          </p:cNvSpPr>
          <p:nvPr>
            <p:ph type="body" sz="quarter" idx="35"/>
          </p:nvPr>
        </p:nvSpPr>
        <p:spPr>
          <a:xfrm>
            <a:off x="252413" y="230188"/>
            <a:ext cx="8685212" cy="369332"/>
          </a:xfrm>
        </p:spPr>
        <p:txBody>
          <a:bodyPr>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5" name="Text Placeholder 13"/>
          <p:cNvSpPr>
            <a:spLocks noGrp="1"/>
          </p:cNvSpPr>
          <p:nvPr>
            <p:ph type="body" sz="quarter" idx="36"/>
          </p:nvPr>
        </p:nvSpPr>
        <p:spPr>
          <a:xfrm>
            <a:off x="252413" y="683367"/>
            <a:ext cx="8685212" cy="253916"/>
          </a:xfrm>
        </p:spPr>
        <p:txBody>
          <a:bodyPr>
            <a:noAutofit/>
          </a:bodyPr>
          <a:lstStyle>
            <a:lvl1pPr marL="358747" indent="-342874">
              <a:buFontTx/>
              <a:buNone/>
              <a:defRPr sz="1600" baseline="0">
                <a:solidFill>
                  <a:schemeClr val="accent1"/>
                </a:solidFill>
              </a:defRPr>
            </a:lvl1pPr>
            <a:lvl2pPr marL="407956" indent="-228582">
              <a:buFontTx/>
              <a:buNone/>
              <a:defRPr/>
            </a:lvl2pPr>
            <a:lvl3pPr marL="587330" indent="-228582">
              <a:buFontTx/>
              <a:buNone/>
              <a:defRPr/>
            </a:lvl3pPr>
            <a:lvl4pPr marL="768291" indent="-228582">
              <a:buFontTx/>
              <a:buNone/>
              <a:defRPr/>
            </a:lvl4pPr>
            <a:lvl5pPr marL="939728" indent="-228582">
              <a:buFontTx/>
              <a:buNone/>
              <a:defRPr/>
            </a:lvl5pPr>
          </a:lstStyle>
          <a:p>
            <a:pPr lvl="0"/>
            <a:r>
              <a:rPr lang="en-US" dirty="0"/>
              <a:t>Click to edit Master text styles</a:t>
            </a:r>
          </a:p>
        </p:txBody>
      </p:sp>
    </p:spTree>
    <p:extLst>
      <p:ext uri="{BB962C8B-B14F-4D97-AF65-F5344CB8AC3E}">
        <p14:creationId xmlns:p14="http://schemas.microsoft.com/office/powerpoint/2010/main" val="250225133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hree-column comparison">
    <p:spTree>
      <p:nvGrpSpPr>
        <p:cNvPr id="1" name=""/>
        <p:cNvGrpSpPr/>
        <p:nvPr/>
      </p:nvGrpSpPr>
      <p:grpSpPr>
        <a:xfrm>
          <a:off x="0" y="0"/>
          <a:ext cx="0" cy="0"/>
          <a:chOff x="0" y="0"/>
          <a:chExt cx="0" cy="0"/>
        </a:xfrm>
      </p:grpSpPr>
      <p:sp>
        <p:nvSpPr>
          <p:cNvPr id="9" name="Text Placeholder 11"/>
          <p:cNvSpPr>
            <a:spLocks noGrp="1"/>
          </p:cNvSpPr>
          <p:nvPr>
            <p:ph type="body" sz="quarter" idx="13" hasCustomPrompt="1"/>
          </p:nvPr>
        </p:nvSpPr>
        <p:spPr>
          <a:xfrm>
            <a:off x="252415" y="4066303"/>
            <a:ext cx="2678893"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26" name="Text Placeholder 11"/>
          <p:cNvSpPr>
            <a:spLocks noGrp="1"/>
          </p:cNvSpPr>
          <p:nvPr>
            <p:ph type="body" sz="quarter" idx="21" hasCustomPrompt="1"/>
          </p:nvPr>
        </p:nvSpPr>
        <p:spPr>
          <a:xfrm>
            <a:off x="6192840" y="4066303"/>
            <a:ext cx="2744787"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29" name="Text Placeholder 11"/>
          <p:cNvSpPr>
            <a:spLocks noGrp="1"/>
          </p:cNvSpPr>
          <p:nvPr>
            <p:ph type="body" sz="quarter" idx="24" hasCustomPrompt="1"/>
          </p:nvPr>
        </p:nvSpPr>
        <p:spPr>
          <a:xfrm>
            <a:off x="3232555" y="4066303"/>
            <a:ext cx="2717870"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3" name="Content Placeholder 2"/>
          <p:cNvSpPr>
            <a:spLocks noGrp="1"/>
          </p:cNvSpPr>
          <p:nvPr>
            <p:ph sz="quarter" idx="32"/>
          </p:nvPr>
        </p:nvSpPr>
        <p:spPr>
          <a:xfrm>
            <a:off x="252415" y="1192754"/>
            <a:ext cx="2698748" cy="2666729"/>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33"/>
          </p:nvPr>
        </p:nvSpPr>
        <p:spPr>
          <a:xfrm>
            <a:off x="3232555" y="1192753"/>
            <a:ext cx="2717870" cy="2669564"/>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34"/>
          </p:nvPr>
        </p:nvSpPr>
        <p:spPr>
          <a:xfrm>
            <a:off x="6192840" y="1192753"/>
            <a:ext cx="2744787" cy="2669564"/>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5"/>
          <p:cNvSpPr>
            <a:spLocks noGrp="1"/>
          </p:cNvSpPr>
          <p:nvPr>
            <p:ph type="sldNum" sz="quarter" idx="4"/>
          </p:nvPr>
        </p:nvSpPr>
        <p:spPr>
          <a:xfrm>
            <a:off x="1747892" y="4857156"/>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4" name="Footer Placeholder 4"/>
          <p:cNvSpPr>
            <a:spLocks noGrp="1"/>
          </p:cNvSpPr>
          <p:nvPr>
            <p:ph type="ftr" sz="quarter" idx="3"/>
          </p:nvPr>
        </p:nvSpPr>
        <p:spPr>
          <a:xfrm>
            <a:off x="252414" y="4857156"/>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Confidential Property of Schneider Electric |</a:t>
            </a:r>
          </a:p>
        </p:txBody>
      </p:sp>
      <p:sp>
        <p:nvSpPr>
          <p:cNvPr id="13" name="Text Placeholder 11"/>
          <p:cNvSpPr>
            <a:spLocks noGrp="1"/>
          </p:cNvSpPr>
          <p:nvPr>
            <p:ph type="body" sz="quarter" idx="35"/>
          </p:nvPr>
        </p:nvSpPr>
        <p:spPr>
          <a:xfrm>
            <a:off x="252413" y="230188"/>
            <a:ext cx="8685212" cy="369332"/>
          </a:xfrm>
        </p:spPr>
        <p:txBody>
          <a:bodyPr>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5" name="Text Placeholder 13"/>
          <p:cNvSpPr>
            <a:spLocks noGrp="1"/>
          </p:cNvSpPr>
          <p:nvPr>
            <p:ph type="body" sz="quarter" idx="36"/>
          </p:nvPr>
        </p:nvSpPr>
        <p:spPr>
          <a:xfrm>
            <a:off x="252413" y="683367"/>
            <a:ext cx="8685212" cy="253916"/>
          </a:xfrm>
        </p:spPr>
        <p:txBody>
          <a:bodyPr>
            <a:noAutofit/>
          </a:bodyPr>
          <a:lstStyle>
            <a:lvl1pPr marL="358747" indent="-342874">
              <a:buFontTx/>
              <a:buNone/>
              <a:defRPr sz="1600" baseline="0">
                <a:solidFill>
                  <a:schemeClr val="accent1"/>
                </a:solidFill>
              </a:defRPr>
            </a:lvl1pPr>
            <a:lvl2pPr marL="407956" indent="-228582">
              <a:buFontTx/>
              <a:buNone/>
              <a:defRPr/>
            </a:lvl2pPr>
            <a:lvl3pPr marL="587330" indent="-228582">
              <a:buFontTx/>
              <a:buNone/>
              <a:defRPr/>
            </a:lvl3pPr>
            <a:lvl4pPr marL="768291" indent="-228582">
              <a:buFontTx/>
              <a:buNone/>
              <a:defRPr/>
            </a:lvl4pPr>
            <a:lvl5pPr marL="939728" indent="-228582">
              <a:buFontTx/>
              <a:buNone/>
              <a:defRPr/>
            </a:lvl5pPr>
          </a:lstStyle>
          <a:p>
            <a:pPr lvl="0"/>
            <a:r>
              <a:rPr lang="en-US" dirty="0"/>
              <a:t>Click to edit Master text styles</a:t>
            </a:r>
          </a:p>
        </p:txBody>
      </p:sp>
      <p:cxnSp>
        <p:nvCxnSpPr>
          <p:cNvPr id="16" name="Straight Connector 15"/>
          <p:cNvCxnSpPr/>
          <p:nvPr userDrawn="1"/>
        </p:nvCxnSpPr>
        <p:spPr>
          <a:xfrm>
            <a:off x="3085663" y="1203325"/>
            <a:ext cx="0" cy="2986088"/>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a:off x="6076301" y="1203325"/>
            <a:ext cx="0" cy="2986088"/>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5113957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hree-column stacked">
    <p:spTree>
      <p:nvGrpSpPr>
        <p:cNvPr id="1" name=""/>
        <p:cNvGrpSpPr/>
        <p:nvPr/>
      </p:nvGrpSpPr>
      <p:grpSpPr>
        <a:xfrm>
          <a:off x="0" y="0"/>
          <a:ext cx="0" cy="0"/>
          <a:chOff x="0" y="0"/>
          <a:chExt cx="0" cy="0"/>
        </a:xfrm>
      </p:grpSpPr>
      <p:sp>
        <p:nvSpPr>
          <p:cNvPr id="5" name="Content Placeholder 4"/>
          <p:cNvSpPr>
            <a:spLocks noGrp="1"/>
          </p:cNvSpPr>
          <p:nvPr>
            <p:ph sz="quarter" idx="32"/>
          </p:nvPr>
        </p:nvSpPr>
        <p:spPr>
          <a:xfrm>
            <a:off x="252414" y="1203328"/>
            <a:ext cx="8639175" cy="1381124"/>
          </a:xfrm>
        </p:spPr>
        <p:txBody>
          <a:bodyPr wrap="square">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Content Placeholder 11"/>
          <p:cNvSpPr>
            <a:spLocks noGrp="1"/>
          </p:cNvSpPr>
          <p:nvPr>
            <p:ph sz="quarter" idx="33"/>
          </p:nvPr>
        </p:nvSpPr>
        <p:spPr>
          <a:xfrm>
            <a:off x="252414" y="2872039"/>
            <a:ext cx="2683481" cy="144655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5" name="Content Placeholder 14"/>
          <p:cNvSpPr>
            <a:spLocks noGrp="1"/>
          </p:cNvSpPr>
          <p:nvPr>
            <p:ph sz="quarter" idx="34"/>
          </p:nvPr>
        </p:nvSpPr>
        <p:spPr>
          <a:xfrm>
            <a:off x="3232555" y="2872039"/>
            <a:ext cx="2678893" cy="144655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9" name="Content Placeholder 18"/>
          <p:cNvSpPr>
            <a:spLocks noGrp="1"/>
          </p:cNvSpPr>
          <p:nvPr>
            <p:ph sz="quarter" idx="35"/>
          </p:nvPr>
        </p:nvSpPr>
        <p:spPr>
          <a:xfrm>
            <a:off x="6192839" y="2872039"/>
            <a:ext cx="2678893" cy="144655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Text Placeholder 11"/>
          <p:cNvSpPr>
            <a:spLocks noGrp="1"/>
          </p:cNvSpPr>
          <p:nvPr>
            <p:ph type="body" sz="quarter" idx="18" hasCustomPrompt="1"/>
          </p:nvPr>
        </p:nvSpPr>
        <p:spPr>
          <a:xfrm>
            <a:off x="258057" y="2630753"/>
            <a:ext cx="8633531"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14" name="Text Placeholder 11"/>
          <p:cNvSpPr>
            <a:spLocks noGrp="1"/>
          </p:cNvSpPr>
          <p:nvPr>
            <p:ph type="body" sz="quarter" idx="13" hasCustomPrompt="1"/>
          </p:nvPr>
        </p:nvSpPr>
        <p:spPr>
          <a:xfrm>
            <a:off x="252415" y="4376264"/>
            <a:ext cx="2683481"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16" name="Text Placeholder 11"/>
          <p:cNvSpPr>
            <a:spLocks noGrp="1"/>
          </p:cNvSpPr>
          <p:nvPr>
            <p:ph type="body" sz="quarter" idx="21" hasCustomPrompt="1"/>
          </p:nvPr>
        </p:nvSpPr>
        <p:spPr>
          <a:xfrm>
            <a:off x="6192839" y="4376264"/>
            <a:ext cx="2678893"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18" name="Text Placeholder 11"/>
          <p:cNvSpPr>
            <a:spLocks noGrp="1"/>
          </p:cNvSpPr>
          <p:nvPr>
            <p:ph type="body" sz="quarter" idx="24" hasCustomPrompt="1"/>
          </p:nvPr>
        </p:nvSpPr>
        <p:spPr>
          <a:xfrm>
            <a:off x="3232555" y="4376264"/>
            <a:ext cx="2678893"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17" name="Slide Number Placeholder 5"/>
          <p:cNvSpPr>
            <a:spLocks noGrp="1"/>
          </p:cNvSpPr>
          <p:nvPr>
            <p:ph type="sldNum" sz="quarter" idx="4"/>
          </p:nvPr>
        </p:nvSpPr>
        <p:spPr>
          <a:xfrm>
            <a:off x="1747892" y="4857156"/>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20" name="Footer Placeholder 4"/>
          <p:cNvSpPr>
            <a:spLocks noGrp="1"/>
          </p:cNvSpPr>
          <p:nvPr>
            <p:ph type="ftr" sz="quarter" idx="3"/>
          </p:nvPr>
        </p:nvSpPr>
        <p:spPr>
          <a:xfrm>
            <a:off x="252414" y="4857156"/>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Confidential Property of Schneider Electric |</a:t>
            </a:r>
          </a:p>
        </p:txBody>
      </p:sp>
      <p:sp>
        <p:nvSpPr>
          <p:cNvPr id="21" name="Text Placeholder 11"/>
          <p:cNvSpPr>
            <a:spLocks noGrp="1"/>
          </p:cNvSpPr>
          <p:nvPr>
            <p:ph type="body" sz="quarter" idx="36"/>
          </p:nvPr>
        </p:nvSpPr>
        <p:spPr>
          <a:xfrm>
            <a:off x="252413" y="230188"/>
            <a:ext cx="8647112" cy="369332"/>
          </a:xfrm>
        </p:spPr>
        <p:txBody>
          <a:bodyPr>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22" name="Text Placeholder 13"/>
          <p:cNvSpPr>
            <a:spLocks noGrp="1"/>
          </p:cNvSpPr>
          <p:nvPr>
            <p:ph type="body" sz="quarter" idx="37"/>
          </p:nvPr>
        </p:nvSpPr>
        <p:spPr>
          <a:xfrm>
            <a:off x="252413" y="683367"/>
            <a:ext cx="8647112" cy="253916"/>
          </a:xfrm>
        </p:spPr>
        <p:txBody>
          <a:bodyPr>
            <a:noAutofit/>
          </a:bodyPr>
          <a:lstStyle>
            <a:lvl1pPr marL="358747" indent="-342874">
              <a:buFontTx/>
              <a:buNone/>
              <a:defRPr sz="1600" baseline="0">
                <a:solidFill>
                  <a:schemeClr val="accent1"/>
                </a:solidFill>
              </a:defRPr>
            </a:lvl1pPr>
            <a:lvl2pPr marL="407956" indent="-228582">
              <a:buFontTx/>
              <a:buNone/>
              <a:defRPr/>
            </a:lvl2pPr>
            <a:lvl3pPr marL="587330" indent="-228582">
              <a:buFontTx/>
              <a:buNone/>
              <a:defRPr/>
            </a:lvl3pPr>
            <a:lvl4pPr marL="768291" indent="-228582">
              <a:buFontTx/>
              <a:buNone/>
              <a:defRPr/>
            </a:lvl4pPr>
            <a:lvl5pPr marL="939728" indent="-228582">
              <a:buFontTx/>
              <a:buNone/>
              <a:defRPr/>
            </a:lvl5pPr>
          </a:lstStyle>
          <a:p>
            <a:pPr lvl="0"/>
            <a:r>
              <a:rPr lang="en-US" dirty="0"/>
              <a:t>Click to edit Master text styles</a:t>
            </a:r>
          </a:p>
        </p:txBody>
      </p:sp>
    </p:spTree>
    <p:extLst>
      <p:ext uri="{BB962C8B-B14F-4D97-AF65-F5344CB8AC3E}">
        <p14:creationId xmlns:p14="http://schemas.microsoft.com/office/powerpoint/2010/main" val="277466492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Horizontal Split">
    <p:spTree>
      <p:nvGrpSpPr>
        <p:cNvPr id="1" name=""/>
        <p:cNvGrpSpPr/>
        <p:nvPr/>
      </p:nvGrpSpPr>
      <p:grpSpPr>
        <a:xfrm>
          <a:off x="0" y="0"/>
          <a:ext cx="0" cy="0"/>
          <a:chOff x="0" y="0"/>
          <a:chExt cx="0" cy="0"/>
        </a:xfrm>
      </p:grpSpPr>
      <p:sp>
        <p:nvSpPr>
          <p:cNvPr id="21" name="Rectangle 20"/>
          <p:cNvSpPr/>
          <p:nvPr userDrawn="1"/>
        </p:nvSpPr>
        <p:spPr>
          <a:xfrm>
            <a:off x="0" y="2"/>
            <a:ext cx="9144000" cy="127614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91433" tIns="45716" rIns="91433" bIns="45716" rtlCol="0" anchor="ctr"/>
          <a:lstStyle/>
          <a:p>
            <a:pPr algn="ctr"/>
            <a:endParaRPr lang="en-US"/>
          </a:p>
        </p:txBody>
      </p:sp>
      <p:sp>
        <p:nvSpPr>
          <p:cNvPr id="5" name="Content Placeholder 4"/>
          <p:cNvSpPr>
            <a:spLocks noGrp="1"/>
          </p:cNvSpPr>
          <p:nvPr>
            <p:ph sz="quarter" idx="32"/>
          </p:nvPr>
        </p:nvSpPr>
        <p:spPr>
          <a:xfrm>
            <a:off x="252414" y="1735872"/>
            <a:ext cx="8639175" cy="2644043"/>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Slide Number Placeholder 5"/>
          <p:cNvSpPr>
            <a:spLocks noGrp="1"/>
          </p:cNvSpPr>
          <p:nvPr>
            <p:ph type="sldNum" sz="quarter" idx="4"/>
          </p:nvPr>
        </p:nvSpPr>
        <p:spPr>
          <a:xfrm>
            <a:off x="1747892" y="4857156"/>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20" name="Footer Placeholder 4"/>
          <p:cNvSpPr>
            <a:spLocks noGrp="1"/>
          </p:cNvSpPr>
          <p:nvPr>
            <p:ph type="ftr" sz="quarter" idx="3"/>
          </p:nvPr>
        </p:nvSpPr>
        <p:spPr>
          <a:xfrm>
            <a:off x="252414" y="4857156"/>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Confidential Property of Schneider Electric |</a:t>
            </a:r>
          </a:p>
        </p:txBody>
      </p:sp>
      <p:sp>
        <p:nvSpPr>
          <p:cNvPr id="22" name="Rectangle 21"/>
          <p:cNvSpPr/>
          <p:nvPr userDrawn="1"/>
        </p:nvSpPr>
        <p:spPr>
          <a:xfrm>
            <a:off x="0" y="1105321"/>
            <a:ext cx="9144000" cy="371789"/>
          </a:xfrm>
          <a:prstGeom prst="rect">
            <a:avLst/>
          </a:prstGeom>
          <a:solidFill>
            <a:schemeClr val="bg2">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433" tIns="45716" rIns="91433" bIns="45716" rtlCol="0" anchor="ctr"/>
          <a:lstStyle/>
          <a:p>
            <a:pPr algn="ctr"/>
            <a:endParaRPr lang="en-US"/>
          </a:p>
        </p:txBody>
      </p:sp>
      <p:sp>
        <p:nvSpPr>
          <p:cNvPr id="15" name="Text Placeholder 11"/>
          <p:cNvSpPr>
            <a:spLocks noGrp="1"/>
          </p:cNvSpPr>
          <p:nvPr>
            <p:ph type="body" sz="quarter" idx="33"/>
          </p:nvPr>
        </p:nvSpPr>
        <p:spPr>
          <a:xfrm>
            <a:off x="252413" y="230188"/>
            <a:ext cx="8647112" cy="369332"/>
          </a:xfrm>
        </p:spPr>
        <p:txBody>
          <a:bodyPr>
            <a:noAutofit/>
          </a:bodyPr>
          <a:lstStyle>
            <a:lvl1pPr>
              <a:buFontTx/>
              <a:buNone/>
              <a:defRPr sz="2400">
                <a:solidFill>
                  <a:schemeClr val="bg1"/>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6" name="Text Placeholder 13"/>
          <p:cNvSpPr>
            <a:spLocks noGrp="1"/>
          </p:cNvSpPr>
          <p:nvPr>
            <p:ph type="body" sz="quarter" idx="34"/>
          </p:nvPr>
        </p:nvSpPr>
        <p:spPr>
          <a:xfrm>
            <a:off x="252413" y="683367"/>
            <a:ext cx="8647112" cy="253916"/>
          </a:xfrm>
        </p:spPr>
        <p:txBody>
          <a:bodyPr>
            <a:noAutofit/>
          </a:bodyPr>
          <a:lstStyle>
            <a:lvl1pPr marL="358747" indent="-342874">
              <a:buFontTx/>
              <a:buNone/>
              <a:defRPr sz="1600">
                <a:solidFill>
                  <a:schemeClr val="bg1"/>
                </a:solidFill>
              </a:defRPr>
            </a:lvl1pPr>
            <a:lvl2pPr marL="407956" indent="-228582">
              <a:buFontTx/>
              <a:buNone/>
              <a:defRPr/>
            </a:lvl2pPr>
            <a:lvl3pPr marL="587330" indent="-228582">
              <a:buFontTx/>
              <a:buNone/>
              <a:defRPr/>
            </a:lvl3pPr>
            <a:lvl4pPr marL="768291" indent="-228582">
              <a:buFontTx/>
              <a:buNone/>
              <a:defRPr/>
            </a:lvl4pPr>
            <a:lvl5pPr marL="939728" indent="-228582">
              <a:buFontTx/>
              <a:buNone/>
              <a:defRPr/>
            </a:lvl5pPr>
          </a:lstStyle>
          <a:p>
            <a:pPr lvl="0"/>
            <a:r>
              <a:rPr lang="en-US" dirty="0"/>
              <a:t>Click to edit Master text styles</a:t>
            </a:r>
          </a:p>
        </p:txBody>
      </p:sp>
    </p:spTree>
    <p:extLst>
      <p:ext uri="{BB962C8B-B14F-4D97-AF65-F5344CB8AC3E}">
        <p14:creationId xmlns:p14="http://schemas.microsoft.com/office/powerpoint/2010/main" val="99398348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Blank slide ">
    <p:spTree>
      <p:nvGrpSpPr>
        <p:cNvPr id="1" name=""/>
        <p:cNvGrpSpPr/>
        <p:nvPr/>
      </p:nvGrpSpPr>
      <p:grpSpPr>
        <a:xfrm>
          <a:off x="0" y="0"/>
          <a:ext cx="0" cy="0"/>
          <a:chOff x="0" y="0"/>
          <a:chExt cx="0" cy="0"/>
        </a:xfrm>
      </p:grpSpPr>
      <p:sp>
        <p:nvSpPr>
          <p:cNvPr id="17" name="Slide Number Placeholder 5"/>
          <p:cNvSpPr>
            <a:spLocks noGrp="1"/>
          </p:cNvSpPr>
          <p:nvPr>
            <p:ph type="sldNum" sz="quarter" idx="4"/>
          </p:nvPr>
        </p:nvSpPr>
        <p:spPr>
          <a:xfrm>
            <a:off x="1747892" y="4857156"/>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20" name="Footer Placeholder 4"/>
          <p:cNvSpPr>
            <a:spLocks noGrp="1"/>
          </p:cNvSpPr>
          <p:nvPr>
            <p:ph type="ftr" sz="quarter" idx="3"/>
          </p:nvPr>
        </p:nvSpPr>
        <p:spPr>
          <a:xfrm>
            <a:off x="252414" y="4857156"/>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Confidential Property of Schneider Electric |</a:t>
            </a:r>
          </a:p>
        </p:txBody>
      </p:sp>
    </p:spTree>
    <p:extLst>
      <p:ext uri="{BB962C8B-B14F-4D97-AF65-F5344CB8AC3E}">
        <p14:creationId xmlns:p14="http://schemas.microsoft.com/office/powerpoint/2010/main" val="394983457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pic>
        <p:nvPicPr>
          <p:cNvPr id="11" name="Picture 10" descr="schneider_LIO_White_RGB.png">
            <a:extLst>
              <a:ext uri="{FF2B5EF4-FFF2-40B4-BE49-F238E27FC236}">
                <a16:creationId xmlns:a16="http://schemas.microsoft.com/office/drawing/2014/main" id="{99F7E112-65F6-6C40-A7AB-A2C42018BE8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948000" y="4496349"/>
            <a:ext cx="2036893" cy="561600"/>
          </a:xfrm>
          <a:prstGeom prst="rect">
            <a:avLst/>
          </a:prstGeom>
        </p:spPr>
      </p:pic>
      <p:sp>
        <p:nvSpPr>
          <p:cNvPr id="15" name="Footer Placeholder 14">
            <a:extLst>
              <a:ext uri="{FF2B5EF4-FFF2-40B4-BE49-F238E27FC236}">
                <a16:creationId xmlns:a16="http://schemas.microsoft.com/office/drawing/2014/main" id="{FD162A42-3938-BD46-967C-8C7CDF9DC67D}"/>
              </a:ext>
            </a:extLst>
          </p:cNvPr>
          <p:cNvSpPr>
            <a:spLocks noGrp="1"/>
          </p:cNvSpPr>
          <p:nvPr>
            <p:ph type="ftr" sz="quarter" idx="10"/>
          </p:nvPr>
        </p:nvSpPr>
        <p:spPr/>
        <p:txBody>
          <a:bodyPr/>
          <a:lstStyle/>
          <a:p>
            <a:pPr algn="l">
              <a:defRPr/>
            </a:pPr>
            <a:r>
              <a:rPr lang="en-US">
                <a:solidFill>
                  <a:prstClr val="white"/>
                </a:solidFill>
                <a:latin typeface="Arial"/>
                <a:cs typeface="Arial"/>
              </a:rPr>
              <a:t>Confidential Property of Schneider Electric | </a:t>
            </a:r>
            <a:r>
              <a:rPr lang="en-US">
                <a:solidFill>
                  <a:srgbClr val="3DCD58"/>
                </a:solidFill>
                <a:latin typeface="Arial"/>
                <a:cs typeface="Arial"/>
              </a:rPr>
              <a:t>Page </a:t>
            </a:r>
            <a:fld id="{5A9C12DC-491F-9444-86A2-13AC5C62A2FC}" type="slidenum">
              <a:rPr lang="en-US" smtClean="0">
                <a:solidFill>
                  <a:srgbClr val="3DCD58"/>
                </a:solidFill>
                <a:latin typeface="Arial"/>
                <a:cs typeface="Arial"/>
              </a:rPr>
              <a:pPr algn="l">
                <a:defRPr/>
              </a:pPr>
              <a:t>‹#›</a:t>
            </a:fld>
            <a:endParaRPr lang="en-US" dirty="0"/>
          </a:p>
        </p:txBody>
      </p:sp>
    </p:spTree>
    <p:extLst>
      <p:ext uri="{BB962C8B-B14F-4D97-AF65-F5344CB8AC3E}">
        <p14:creationId xmlns:p14="http://schemas.microsoft.com/office/powerpoint/2010/main" val="231512156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Closing Slide Master">
    <p:bg>
      <p:bgPr>
        <a:solidFill>
          <a:schemeClr val="tx2"/>
        </a:solidFill>
        <a:effectLst/>
      </p:bgPr>
    </p:bg>
    <p:spTree>
      <p:nvGrpSpPr>
        <p:cNvPr id="1" name=""/>
        <p:cNvGrpSpPr/>
        <p:nvPr/>
      </p:nvGrpSpPr>
      <p:grpSpPr>
        <a:xfrm>
          <a:off x="0" y="0"/>
          <a:ext cx="0" cy="0"/>
          <a:chOff x="0" y="0"/>
          <a:chExt cx="0" cy="0"/>
        </a:xfrm>
      </p:grpSpPr>
      <p:pic>
        <p:nvPicPr>
          <p:cNvPr id="4" name="Picture 3" descr="schneider_LIO_White_RGB.png"/>
          <p:cNvPicPr>
            <a:picLocks noChangeAspect="1"/>
          </p:cNvPicPr>
          <p:nvPr userDrawn="1"/>
        </p:nvPicPr>
        <p:blipFill>
          <a:blip r:embed="rId2" cstate="print"/>
          <a:stretch>
            <a:fillRect/>
          </a:stretch>
        </p:blipFill>
        <p:spPr>
          <a:xfrm>
            <a:off x="2769124" y="1958662"/>
            <a:ext cx="3559382" cy="981372"/>
          </a:xfrm>
          <a:prstGeom prst="rect">
            <a:avLst/>
          </a:prstGeom>
        </p:spPr>
      </p:pic>
    </p:spTree>
    <p:extLst>
      <p:ext uri="{BB962C8B-B14F-4D97-AF65-F5344CB8AC3E}">
        <p14:creationId xmlns:p14="http://schemas.microsoft.com/office/powerpoint/2010/main" val="99373709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15" name="Rectangle 14"/>
          <p:cNvSpPr/>
          <p:nvPr userDrawn="1"/>
        </p:nvSpPr>
        <p:spPr>
          <a:xfrm rot="5400000">
            <a:off x="-310762" y="267086"/>
            <a:ext cx="5143498" cy="460932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6" name="Content Placeholder 12"/>
          <p:cNvSpPr>
            <a:spLocks noGrp="1"/>
          </p:cNvSpPr>
          <p:nvPr>
            <p:ph sz="quarter" idx="11" hasCustomPrompt="1"/>
          </p:nvPr>
        </p:nvSpPr>
        <p:spPr>
          <a:xfrm>
            <a:off x="-31899" y="-2"/>
            <a:ext cx="4881491" cy="5143502"/>
          </a:xfrm>
          <a:prstGeom prst="rect">
            <a:avLst/>
          </a:prstGeom>
          <a:solidFill>
            <a:schemeClr val="tx2">
              <a:alpha val="80000"/>
            </a:schemeClr>
          </a:solidFill>
        </p:spPr>
        <p:txBody>
          <a:bodyPr vert="horz" lIns="252000" tIns="252000" rIns="252000" bIns="252000"/>
          <a:lstStyle>
            <a:lvl1pPr marL="0" indent="0">
              <a:buNone/>
              <a:defRPr sz="2400" baseline="0">
                <a:solidFill>
                  <a:schemeClr val="bg1"/>
                </a:solidFill>
              </a:defRPr>
            </a:lvl1pPr>
            <a:lvl2pPr marL="442913" indent="-265113">
              <a:buFont typeface="Arial"/>
              <a:buChar char="•"/>
              <a:defRPr sz="2000">
                <a:solidFill>
                  <a:schemeClr val="bg1"/>
                </a:solidFill>
              </a:defRPr>
            </a:lvl2pPr>
            <a:lvl3pPr marL="708025" indent="-228600">
              <a:buFont typeface="Lucida Grande"/>
              <a:buChar char="–"/>
              <a:defRPr sz="1800">
                <a:solidFill>
                  <a:schemeClr val="bg1"/>
                </a:solidFill>
              </a:defRPr>
            </a:lvl3pPr>
            <a:lvl4pPr marL="976313" indent="-228600">
              <a:buFont typeface="Lucida Grande"/>
              <a:buChar char="–"/>
              <a:defRPr sz="1600">
                <a:solidFill>
                  <a:schemeClr val="bg1"/>
                </a:solidFill>
              </a:defRPr>
            </a:lvl4pPr>
            <a:lvl5pPr marL="1258888" indent="-231775" defTabSz="314325">
              <a:buFont typeface="Lucida Grande"/>
              <a:buChar char="–"/>
              <a:defRPr sz="1600">
                <a:solidFill>
                  <a:schemeClr val="bg1"/>
                </a:solidFill>
              </a:defRPr>
            </a:lvl5pPr>
          </a:lstStyle>
          <a:p>
            <a:pPr lvl="0"/>
            <a:r>
              <a:rPr lang="en-US" dirty="0"/>
              <a:t>Agenda (edit text)</a:t>
            </a:r>
          </a:p>
        </p:txBody>
      </p:sp>
      <p:sp>
        <p:nvSpPr>
          <p:cNvPr id="6"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rgbClr val="FFFFFF"/>
                </a:solidFill>
                <a:latin typeface="Arial"/>
                <a:cs typeface="Arial"/>
              </a:defRPr>
            </a:lvl1pPr>
          </a:lstStyle>
          <a:p>
            <a:pPr marL="0" marR="0" lvl="0" indent="0" algn="l" defTabSz="457184"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FFFFFF"/>
                </a:solidFill>
                <a:effectLst/>
                <a:uLnTx/>
                <a:uFillTx/>
                <a:latin typeface="Arial"/>
                <a:ea typeface="+mn-ea"/>
                <a:cs typeface="Arial"/>
              </a:rPr>
              <a:t>Page </a:t>
            </a:r>
            <a:fld id="{5A9C12DC-491F-9444-86A2-13AC5C62A2FC}" type="slidenum">
              <a:rPr kumimoji="0" lang="en-US" sz="600" b="0" i="0" u="none" strike="noStrike" kern="1200" cap="none" spc="0" normalizeH="0" baseline="0" noProof="0" smtClean="0">
                <a:ln>
                  <a:noFill/>
                </a:ln>
                <a:solidFill>
                  <a:srgbClr val="FFFFFF"/>
                </a:solidFill>
                <a:effectLst/>
                <a:uLnTx/>
                <a:uFillTx/>
                <a:latin typeface="Arial"/>
                <a:ea typeface="+mn-ea"/>
                <a:cs typeface="Arial"/>
              </a:rPr>
              <a:pPr marL="0" marR="0" lvl="0" indent="0" algn="l" defTabSz="457184"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dirty="0">
              <a:ln>
                <a:noFill/>
              </a:ln>
              <a:solidFill>
                <a:srgbClr val="FFFFFF"/>
              </a:solidFill>
              <a:effectLst/>
              <a:uLnTx/>
              <a:uFillTx/>
              <a:latin typeface="Arial"/>
              <a:ea typeface="+mn-ea"/>
              <a:cs typeface="Arial"/>
            </a:endParaRPr>
          </a:p>
        </p:txBody>
      </p:sp>
      <p:sp>
        <p:nvSpPr>
          <p:cNvPr id="8"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rgbClr val="FFFFFF"/>
                </a:solidFill>
                <a:latin typeface="Arial"/>
                <a:cs typeface="Arial"/>
              </a:defRPr>
            </a:lvl1pPr>
          </a:lstStyle>
          <a:p>
            <a:pPr marL="0" marR="0" lvl="0" indent="0" algn="l" defTabSz="457184"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FFFFFF"/>
                </a:solidFill>
                <a:effectLst/>
                <a:uLnTx/>
                <a:uFillTx/>
                <a:latin typeface="Arial"/>
                <a:ea typeface="+mn-ea"/>
                <a:cs typeface="Arial"/>
              </a:rPr>
              <a:t>Confidential Property of Schneider Electric |</a:t>
            </a:r>
          </a:p>
        </p:txBody>
      </p:sp>
      <p:sp>
        <p:nvSpPr>
          <p:cNvPr id="10" name="Rechteck 7"/>
          <p:cNvSpPr/>
          <p:nvPr userDrawn="1"/>
        </p:nvSpPr>
        <p:spPr>
          <a:xfrm>
            <a:off x="5025884" y="274283"/>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normAutofit/>
          </a:bodyPr>
          <a:lstStyle/>
          <a:p>
            <a:pPr marL="0" marR="0" lvl="0" indent="0" algn="ctr" defTabSz="457184" rtl="0" eaLnBrk="1" fontAlgn="auto" latinLnBrk="0" hangingPunct="1">
              <a:lnSpc>
                <a:spcPct val="100000"/>
              </a:lnSpc>
              <a:spcBef>
                <a:spcPts val="0"/>
              </a:spcBef>
              <a:spcAft>
                <a:spcPts val="0"/>
              </a:spcAft>
              <a:buClrTx/>
              <a:buSzTx/>
              <a:buFontTx/>
              <a:buNone/>
              <a:tabLst/>
              <a:defRPr/>
            </a:pPr>
            <a:endParaRPr kumimoji="0" lang="en-US" sz="1300" b="1" i="0" u="none" strike="noStrike" kern="1200" cap="none" spc="0" normalizeH="0" baseline="0" noProof="0" dirty="0">
              <a:ln>
                <a:noFill/>
              </a:ln>
              <a:solidFill>
                <a:srgbClr val="626469"/>
              </a:solidFill>
              <a:effectLst/>
              <a:uLnTx/>
              <a:uFillTx/>
              <a:latin typeface="Arial"/>
              <a:ea typeface="Arial Unicode MS" pitchFamily="34" charset="-128"/>
              <a:cs typeface="Arial" pitchFamily="34" charset="0"/>
            </a:endParaRPr>
          </a:p>
        </p:txBody>
      </p:sp>
      <p:sp>
        <p:nvSpPr>
          <p:cNvPr id="23" name="Text Placeholder 4"/>
          <p:cNvSpPr>
            <a:spLocks noGrp="1"/>
          </p:cNvSpPr>
          <p:nvPr userDrawn="1">
            <p:ph type="body" sz="quarter" idx="12" hasCustomPrompt="1"/>
          </p:nvPr>
        </p:nvSpPr>
        <p:spPr>
          <a:xfrm>
            <a:off x="5609152" y="395785"/>
            <a:ext cx="3145878" cy="208365"/>
          </a:xfrm>
          <a:prstGeom prst="rect">
            <a:avLst/>
          </a:prstGeom>
        </p:spPr>
        <p:txBody>
          <a:bodyPr anchor="ctr"/>
          <a:lstStyle>
            <a:lvl1pPr marL="0">
              <a:buNone/>
              <a:defRPr sz="1200" b="1">
                <a:solidFill>
                  <a:schemeClr val="accent1"/>
                </a:solidFill>
              </a:defRPr>
            </a:lvl1pPr>
          </a:lstStyle>
          <a:p>
            <a:r>
              <a:rPr lang="en-US" dirty="0"/>
              <a:t>Edit text</a:t>
            </a:r>
          </a:p>
        </p:txBody>
      </p:sp>
      <p:sp>
        <p:nvSpPr>
          <p:cNvPr id="25" name="Text Placeholder 4"/>
          <p:cNvSpPr>
            <a:spLocks noGrp="1"/>
          </p:cNvSpPr>
          <p:nvPr userDrawn="1">
            <p:ph type="body" sz="quarter" idx="14" hasCustomPrompt="1"/>
          </p:nvPr>
        </p:nvSpPr>
        <p:spPr>
          <a:xfrm>
            <a:off x="5609152" y="923627"/>
            <a:ext cx="3145878" cy="208365"/>
          </a:xfrm>
          <a:prstGeom prst="rect">
            <a:avLst/>
          </a:prstGeom>
        </p:spPr>
        <p:txBody>
          <a:bodyPr anchor="ctr"/>
          <a:lstStyle>
            <a:lvl1pPr marL="0">
              <a:buNone/>
              <a:defRPr sz="1200" b="1">
                <a:solidFill>
                  <a:schemeClr val="accent1"/>
                </a:solidFill>
              </a:defRPr>
            </a:lvl1pPr>
          </a:lstStyle>
          <a:p>
            <a:r>
              <a:rPr lang="en-US" dirty="0"/>
              <a:t>Edit text</a:t>
            </a:r>
          </a:p>
        </p:txBody>
      </p:sp>
      <p:sp>
        <p:nvSpPr>
          <p:cNvPr id="28" name="Text Placeholder 4"/>
          <p:cNvSpPr>
            <a:spLocks noGrp="1"/>
          </p:cNvSpPr>
          <p:nvPr userDrawn="1">
            <p:ph type="body" sz="quarter" idx="17" hasCustomPrompt="1"/>
          </p:nvPr>
        </p:nvSpPr>
        <p:spPr>
          <a:xfrm>
            <a:off x="5609152" y="1451469"/>
            <a:ext cx="3145878" cy="208365"/>
          </a:xfrm>
          <a:prstGeom prst="rect">
            <a:avLst/>
          </a:prstGeom>
        </p:spPr>
        <p:txBody>
          <a:bodyPr anchor="ctr"/>
          <a:lstStyle>
            <a:lvl1pPr marL="0">
              <a:buNone/>
              <a:defRPr sz="1200" b="1">
                <a:solidFill>
                  <a:schemeClr val="accent1"/>
                </a:solidFill>
              </a:defRPr>
            </a:lvl1pPr>
          </a:lstStyle>
          <a:p>
            <a:r>
              <a:rPr lang="en-US" dirty="0"/>
              <a:t>Edit text</a:t>
            </a:r>
          </a:p>
        </p:txBody>
      </p:sp>
      <p:sp>
        <p:nvSpPr>
          <p:cNvPr id="30" name="Text Placeholder 4"/>
          <p:cNvSpPr>
            <a:spLocks noGrp="1"/>
          </p:cNvSpPr>
          <p:nvPr userDrawn="1">
            <p:ph type="body" sz="quarter" idx="19" hasCustomPrompt="1"/>
          </p:nvPr>
        </p:nvSpPr>
        <p:spPr>
          <a:xfrm>
            <a:off x="5609152" y="1979311"/>
            <a:ext cx="3145878" cy="208365"/>
          </a:xfrm>
          <a:prstGeom prst="rect">
            <a:avLst/>
          </a:prstGeom>
        </p:spPr>
        <p:txBody>
          <a:bodyPr anchor="ctr"/>
          <a:lstStyle>
            <a:lvl1pPr marL="0">
              <a:buNone/>
              <a:defRPr sz="1200" b="1">
                <a:solidFill>
                  <a:schemeClr val="accent1"/>
                </a:solidFill>
              </a:defRPr>
            </a:lvl1pPr>
          </a:lstStyle>
          <a:p>
            <a:r>
              <a:rPr lang="en-US" dirty="0"/>
              <a:t>Edit text</a:t>
            </a:r>
          </a:p>
        </p:txBody>
      </p:sp>
      <p:sp>
        <p:nvSpPr>
          <p:cNvPr id="34" name="Text Placeholder 4"/>
          <p:cNvSpPr>
            <a:spLocks noGrp="1"/>
          </p:cNvSpPr>
          <p:nvPr userDrawn="1">
            <p:ph type="body" sz="quarter" idx="21" hasCustomPrompt="1"/>
          </p:nvPr>
        </p:nvSpPr>
        <p:spPr>
          <a:xfrm>
            <a:off x="5609152" y="2507153"/>
            <a:ext cx="3145878" cy="208365"/>
          </a:xfrm>
          <a:prstGeom prst="rect">
            <a:avLst/>
          </a:prstGeom>
        </p:spPr>
        <p:txBody>
          <a:bodyPr anchor="ctr"/>
          <a:lstStyle>
            <a:lvl1pPr marL="0">
              <a:buNone/>
              <a:defRPr sz="1200" b="1">
                <a:solidFill>
                  <a:schemeClr val="accent1"/>
                </a:solidFill>
              </a:defRPr>
            </a:lvl1pPr>
          </a:lstStyle>
          <a:p>
            <a:r>
              <a:rPr lang="en-US" dirty="0"/>
              <a:t>Edit text</a:t>
            </a:r>
          </a:p>
        </p:txBody>
      </p:sp>
      <p:sp>
        <p:nvSpPr>
          <p:cNvPr id="36" name="Text Placeholder 4"/>
          <p:cNvSpPr>
            <a:spLocks noGrp="1"/>
          </p:cNvSpPr>
          <p:nvPr userDrawn="1">
            <p:ph type="body" sz="quarter" idx="23" hasCustomPrompt="1"/>
          </p:nvPr>
        </p:nvSpPr>
        <p:spPr>
          <a:xfrm>
            <a:off x="5609152" y="3034995"/>
            <a:ext cx="3145878" cy="208365"/>
          </a:xfrm>
          <a:prstGeom prst="rect">
            <a:avLst/>
          </a:prstGeom>
        </p:spPr>
        <p:txBody>
          <a:bodyPr anchor="ctr"/>
          <a:lstStyle>
            <a:lvl1pPr marL="0">
              <a:buNone/>
              <a:defRPr sz="1200" b="1">
                <a:solidFill>
                  <a:schemeClr val="accent1"/>
                </a:solidFill>
              </a:defRPr>
            </a:lvl1pPr>
          </a:lstStyle>
          <a:p>
            <a:r>
              <a:rPr lang="en-US" dirty="0"/>
              <a:t>Edit text</a:t>
            </a:r>
          </a:p>
        </p:txBody>
      </p:sp>
      <p:sp>
        <p:nvSpPr>
          <p:cNvPr id="38" name="Text Placeholder 4"/>
          <p:cNvSpPr>
            <a:spLocks noGrp="1"/>
          </p:cNvSpPr>
          <p:nvPr userDrawn="1">
            <p:ph type="body" sz="quarter" idx="25" hasCustomPrompt="1"/>
          </p:nvPr>
        </p:nvSpPr>
        <p:spPr>
          <a:xfrm>
            <a:off x="5609152" y="3562837"/>
            <a:ext cx="3145878" cy="208365"/>
          </a:xfrm>
          <a:prstGeom prst="rect">
            <a:avLst/>
          </a:prstGeom>
        </p:spPr>
        <p:txBody>
          <a:bodyPr anchor="ctr"/>
          <a:lstStyle>
            <a:lvl1pPr marL="0">
              <a:buNone/>
              <a:defRPr sz="1200" b="1">
                <a:solidFill>
                  <a:schemeClr val="accent1"/>
                </a:solidFill>
              </a:defRPr>
            </a:lvl1pPr>
          </a:lstStyle>
          <a:p>
            <a:r>
              <a:rPr lang="en-US" dirty="0"/>
              <a:t>Edit text</a:t>
            </a:r>
          </a:p>
        </p:txBody>
      </p:sp>
      <p:sp>
        <p:nvSpPr>
          <p:cNvPr id="40" name="Text Placeholder 4"/>
          <p:cNvSpPr>
            <a:spLocks noGrp="1"/>
          </p:cNvSpPr>
          <p:nvPr userDrawn="1">
            <p:ph type="body" sz="quarter" idx="27" hasCustomPrompt="1"/>
          </p:nvPr>
        </p:nvSpPr>
        <p:spPr>
          <a:xfrm>
            <a:off x="5609152" y="4090679"/>
            <a:ext cx="3145878" cy="208365"/>
          </a:xfrm>
          <a:prstGeom prst="rect">
            <a:avLst/>
          </a:prstGeom>
        </p:spPr>
        <p:txBody>
          <a:bodyPr anchor="ctr"/>
          <a:lstStyle>
            <a:lvl1pPr marL="0">
              <a:buNone/>
              <a:defRPr sz="1200" b="1">
                <a:solidFill>
                  <a:schemeClr val="accent1"/>
                </a:solidFill>
              </a:defRPr>
            </a:lvl1pPr>
          </a:lstStyle>
          <a:p>
            <a:r>
              <a:rPr lang="en-US" dirty="0"/>
              <a:t>Edit text</a:t>
            </a:r>
          </a:p>
        </p:txBody>
      </p:sp>
      <p:sp>
        <p:nvSpPr>
          <p:cNvPr id="53" name="Rechteck 7"/>
          <p:cNvSpPr/>
          <p:nvPr userDrawn="1"/>
        </p:nvSpPr>
        <p:spPr>
          <a:xfrm>
            <a:off x="5025884" y="801760"/>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normAutofit/>
          </a:bodyPr>
          <a:lstStyle/>
          <a:p>
            <a:pPr marL="0" marR="0" lvl="0" indent="0" algn="ctr" defTabSz="457184" rtl="0" eaLnBrk="1" fontAlgn="auto" latinLnBrk="0" hangingPunct="1">
              <a:lnSpc>
                <a:spcPct val="100000"/>
              </a:lnSpc>
              <a:spcBef>
                <a:spcPts val="0"/>
              </a:spcBef>
              <a:spcAft>
                <a:spcPts val="0"/>
              </a:spcAft>
              <a:buClrTx/>
              <a:buSzTx/>
              <a:buFontTx/>
              <a:buNone/>
              <a:tabLst/>
              <a:defRPr/>
            </a:pPr>
            <a:endParaRPr kumimoji="0" lang="en-US" sz="1300" b="1" i="0" u="none" strike="noStrike" kern="1200" cap="none" spc="0" normalizeH="0" baseline="0" noProof="0" dirty="0">
              <a:ln>
                <a:noFill/>
              </a:ln>
              <a:solidFill>
                <a:srgbClr val="626469"/>
              </a:solidFill>
              <a:effectLst/>
              <a:uLnTx/>
              <a:uFillTx/>
              <a:latin typeface="Arial"/>
              <a:ea typeface="Arial Unicode MS" pitchFamily="34" charset="-128"/>
              <a:cs typeface="Arial" pitchFamily="34" charset="0"/>
            </a:endParaRPr>
          </a:p>
        </p:txBody>
      </p:sp>
      <p:sp>
        <p:nvSpPr>
          <p:cNvPr id="54" name="Rechteck 7"/>
          <p:cNvSpPr/>
          <p:nvPr userDrawn="1"/>
        </p:nvSpPr>
        <p:spPr>
          <a:xfrm>
            <a:off x="5025884" y="1329237"/>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normAutofit/>
          </a:bodyPr>
          <a:lstStyle/>
          <a:p>
            <a:pPr marL="0" marR="0" lvl="0" indent="0" algn="ctr" defTabSz="457184" rtl="0" eaLnBrk="1" fontAlgn="auto" latinLnBrk="0" hangingPunct="1">
              <a:lnSpc>
                <a:spcPct val="100000"/>
              </a:lnSpc>
              <a:spcBef>
                <a:spcPts val="0"/>
              </a:spcBef>
              <a:spcAft>
                <a:spcPts val="0"/>
              </a:spcAft>
              <a:buClrTx/>
              <a:buSzTx/>
              <a:buFontTx/>
              <a:buNone/>
              <a:tabLst/>
              <a:defRPr/>
            </a:pPr>
            <a:endParaRPr kumimoji="0" lang="en-US" sz="1300" b="1" i="0" u="none" strike="noStrike" kern="1200" cap="none" spc="0" normalizeH="0" baseline="0" noProof="0" dirty="0">
              <a:ln>
                <a:noFill/>
              </a:ln>
              <a:solidFill>
                <a:srgbClr val="626469"/>
              </a:solidFill>
              <a:effectLst/>
              <a:uLnTx/>
              <a:uFillTx/>
              <a:latin typeface="Arial"/>
              <a:ea typeface="Arial Unicode MS" pitchFamily="34" charset="-128"/>
              <a:cs typeface="Arial" pitchFamily="34" charset="0"/>
            </a:endParaRPr>
          </a:p>
        </p:txBody>
      </p:sp>
      <p:sp>
        <p:nvSpPr>
          <p:cNvPr id="57" name="Rechteck 7"/>
          <p:cNvSpPr/>
          <p:nvPr userDrawn="1"/>
        </p:nvSpPr>
        <p:spPr>
          <a:xfrm>
            <a:off x="5025884" y="1856714"/>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normAutofit/>
          </a:bodyPr>
          <a:lstStyle/>
          <a:p>
            <a:pPr marL="0" marR="0" lvl="0" indent="0" algn="ctr" defTabSz="457184" rtl="0" eaLnBrk="1" fontAlgn="auto" latinLnBrk="0" hangingPunct="1">
              <a:lnSpc>
                <a:spcPct val="100000"/>
              </a:lnSpc>
              <a:spcBef>
                <a:spcPts val="0"/>
              </a:spcBef>
              <a:spcAft>
                <a:spcPts val="0"/>
              </a:spcAft>
              <a:buClrTx/>
              <a:buSzTx/>
              <a:buFontTx/>
              <a:buNone/>
              <a:tabLst/>
              <a:defRPr/>
            </a:pPr>
            <a:endParaRPr kumimoji="0" lang="en-US" sz="1300" b="1" i="0" u="none" strike="noStrike" kern="1200" cap="none" spc="0" normalizeH="0" baseline="0" noProof="0" dirty="0">
              <a:ln>
                <a:noFill/>
              </a:ln>
              <a:solidFill>
                <a:srgbClr val="626469"/>
              </a:solidFill>
              <a:effectLst/>
              <a:uLnTx/>
              <a:uFillTx/>
              <a:latin typeface="Arial"/>
              <a:ea typeface="Arial Unicode MS" pitchFamily="34" charset="-128"/>
              <a:cs typeface="Arial" pitchFamily="34" charset="0"/>
            </a:endParaRPr>
          </a:p>
        </p:txBody>
      </p:sp>
      <p:sp>
        <p:nvSpPr>
          <p:cNvPr id="58" name="Rechteck 7"/>
          <p:cNvSpPr/>
          <p:nvPr userDrawn="1"/>
        </p:nvSpPr>
        <p:spPr>
          <a:xfrm>
            <a:off x="5025884" y="2384191"/>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normAutofit/>
          </a:bodyPr>
          <a:lstStyle/>
          <a:p>
            <a:pPr marL="0" marR="0" lvl="0" indent="0" algn="ctr" defTabSz="457184" rtl="0" eaLnBrk="1" fontAlgn="auto" latinLnBrk="0" hangingPunct="1">
              <a:lnSpc>
                <a:spcPct val="100000"/>
              </a:lnSpc>
              <a:spcBef>
                <a:spcPts val="0"/>
              </a:spcBef>
              <a:spcAft>
                <a:spcPts val="0"/>
              </a:spcAft>
              <a:buClrTx/>
              <a:buSzTx/>
              <a:buFontTx/>
              <a:buNone/>
              <a:tabLst/>
              <a:defRPr/>
            </a:pPr>
            <a:endParaRPr kumimoji="0" lang="en-US" sz="1300" b="1" i="0" u="none" strike="noStrike" kern="1200" cap="none" spc="0" normalizeH="0" baseline="0" noProof="0" dirty="0">
              <a:ln>
                <a:noFill/>
              </a:ln>
              <a:solidFill>
                <a:srgbClr val="626469"/>
              </a:solidFill>
              <a:effectLst/>
              <a:uLnTx/>
              <a:uFillTx/>
              <a:latin typeface="Arial"/>
              <a:ea typeface="Arial Unicode MS" pitchFamily="34" charset="-128"/>
              <a:cs typeface="Arial" pitchFamily="34" charset="0"/>
            </a:endParaRPr>
          </a:p>
        </p:txBody>
      </p:sp>
      <p:sp>
        <p:nvSpPr>
          <p:cNvPr id="59" name="Rechteck 7"/>
          <p:cNvSpPr/>
          <p:nvPr userDrawn="1"/>
        </p:nvSpPr>
        <p:spPr>
          <a:xfrm>
            <a:off x="5025884" y="2911668"/>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normAutofit/>
          </a:bodyPr>
          <a:lstStyle/>
          <a:p>
            <a:pPr marL="0" marR="0" lvl="0" indent="0" algn="ctr" defTabSz="457184" rtl="0" eaLnBrk="1" fontAlgn="auto" latinLnBrk="0" hangingPunct="1">
              <a:lnSpc>
                <a:spcPct val="100000"/>
              </a:lnSpc>
              <a:spcBef>
                <a:spcPts val="0"/>
              </a:spcBef>
              <a:spcAft>
                <a:spcPts val="0"/>
              </a:spcAft>
              <a:buClrTx/>
              <a:buSzTx/>
              <a:buFontTx/>
              <a:buNone/>
              <a:tabLst/>
              <a:defRPr/>
            </a:pPr>
            <a:endParaRPr kumimoji="0" lang="en-US" sz="1300" b="1" i="0" u="none" strike="noStrike" kern="1200" cap="none" spc="0" normalizeH="0" baseline="0" noProof="0" dirty="0">
              <a:ln>
                <a:noFill/>
              </a:ln>
              <a:solidFill>
                <a:srgbClr val="626469"/>
              </a:solidFill>
              <a:effectLst/>
              <a:uLnTx/>
              <a:uFillTx/>
              <a:latin typeface="Arial"/>
              <a:ea typeface="Arial Unicode MS" pitchFamily="34" charset="-128"/>
              <a:cs typeface="Arial" pitchFamily="34" charset="0"/>
            </a:endParaRPr>
          </a:p>
        </p:txBody>
      </p:sp>
      <p:sp>
        <p:nvSpPr>
          <p:cNvPr id="60" name="Rechteck 7"/>
          <p:cNvSpPr/>
          <p:nvPr userDrawn="1"/>
        </p:nvSpPr>
        <p:spPr>
          <a:xfrm>
            <a:off x="5025884" y="3439145"/>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normAutofit/>
          </a:bodyPr>
          <a:lstStyle/>
          <a:p>
            <a:pPr marL="0" marR="0" lvl="0" indent="0" algn="ctr" defTabSz="457184" rtl="0" eaLnBrk="1" fontAlgn="auto" latinLnBrk="0" hangingPunct="1">
              <a:lnSpc>
                <a:spcPct val="100000"/>
              </a:lnSpc>
              <a:spcBef>
                <a:spcPts val="0"/>
              </a:spcBef>
              <a:spcAft>
                <a:spcPts val="0"/>
              </a:spcAft>
              <a:buClrTx/>
              <a:buSzTx/>
              <a:buFontTx/>
              <a:buNone/>
              <a:tabLst/>
              <a:defRPr/>
            </a:pPr>
            <a:endParaRPr kumimoji="0" lang="en-US" sz="1300" b="1" i="0" u="none" strike="noStrike" kern="1200" cap="none" spc="0" normalizeH="0" baseline="0" noProof="0" dirty="0">
              <a:ln>
                <a:noFill/>
              </a:ln>
              <a:solidFill>
                <a:srgbClr val="626469"/>
              </a:solidFill>
              <a:effectLst/>
              <a:uLnTx/>
              <a:uFillTx/>
              <a:latin typeface="Arial"/>
              <a:ea typeface="Arial Unicode MS" pitchFamily="34" charset="-128"/>
              <a:cs typeface="Arial" pitchFamily="34" charset="0"/>
            </a:endParaRPr>
          </a:p>
        </p:txBody>
      </p:sp>
      <p:sp>
        <p:nvSpPr>
          <p:cNvPr id="61" name="Rechteck 7"/>
          <p:cNvSpPr/>
          <p:nvPr userDrawn="1"/>
        </p:nvSpPr>
        <p:spPr>
          <a:xfrm>
            <a:off x="5025884" y="3966622"/>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normAutofit/>
          </a:bodyPr>
          <a:lstStyle/>
          <a:p>
            <a:pPr marL="0" marR="0" lvl="0" indent="0" algn="ctr" defTabSz="457184" rtl="0" eaLnBrk="1" fontAlgn="auto" latinLnBrk="0" hangingPunct="1">
              <a:lnSpc>
                <a:spcPct val="100000"/>
              </a:lnSpc>
              <a:spcBef>
                <a:spcPts val="0"/>
              </a:spcBef>
              <a:spcAft>
                <a:spcPts val="0"/>
              </a:spcAft>
              <a:buClrTx/>
              <a:buSzTx/>
              <a:buFontTx/>
              <a:buNone/>
              <a:tabLst/>
              <a:defRPr/>
            </a:pPr>
            <a:endParaRPr kumimoji="0" lang="en-US" sz="1300" b="1" i="0" u="none" strike="noStrike" kern="1200" cap="none" spc="0" normalizeH="0" baseline="0" noProof="0" dirty="0">
              <a:ln>
                <a:noFill/>
              </a:ln>
              <a:solidFill>
                <a:srgbClr val="626469"/>
              </a:solidFill>
              <a:effectLst/>
              <a:uLnTx/>
              <a:uFillTx/>
              <a:latin typeface="Arial"/>
              <a:ea typeface="Arial Unicode MS" pitchFamily="34" charset="-128"/>
              <a:cs typeface="Arial" pitchFamily="34" charset="0"/>
            </a:endParaRPr>
          </a:p>
        </p:txBody>
      </p:sp>
      <p:sp>
        <p:nvSpPr>
          <p:cNvPr id="62" name="Rechteck 7"/>
          <p:cNvSpPr/>
          <p:nvPr userDrawn="1"/>
        </p:nvSpPr>
        <p:spPr>
          <a:xfrm>
            <a:off x="5025884" y="4494101"/>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normAutofit/>
          </a:bodyPr>
          <a:lstStyle/>
          <a:p>
            <a:pPr marL="0" marR="0" lvl="0" indent="0" algn="ctr" defTabSz="457184" rtl="0" eaLnBrk="1" fontAlgn="auto" latinLnBrk="0" hangingPunct="1">
              <a:lnSpc>
                <a:spcPct val="100000"/>
              </a:lnSpc>
              <a:spcBef>
                <a:spcPts val="0"/>
              </a:spcBef>
              <a:spcAft>
                <a:spcPts val="0"/>
              </a:spcAft>
              <a:buClrTx/>
              <a:buSzTx/>
              <a:buFontTx/>
              <a:buNone/>
              <a:tabLst/>
              <a:defRPr/>
            </a:pPr>
            <a:endParaRPr kumimoji="0" lang="en-US" sz="1300" b="1" i="0" u="none" strike="noStrike" kern="1200" cap="none" spc="0" normalizeH="0" baseline="0" noProof="0" dirty="0">
              <a:ln>
                <a:noFill/>
              </a:ln>
              <a:solidFill>
                <a:srgbClr val="626469"/>
              </a:solidFill>
              <a:effectLst/>
              <a:uLnTx/>
              <a:uFillTx/>
              <a:latin typeface="Arial"/>
              <a:ea typeface="Arial Unicode MS" pitchFamily="34" charset="-128"/>
              <a:cs typeface="Arial" pitchFamily="34" charset="0"/>
            </a:endParaRPr>
          </a:p>
        </p:txBody>
      </p:sp>
      <p:sp>
        <p:nvSpPr>
          <p:cNvPr id="63" name="Text Placeholder 4"/>
          <p:cNvSpPr>
            <a:spLocks noGrp="1"/>
          </p:cNvSpPr>
          <p:nvPr>
            <p:ph type="body" sz="quarter" idx="28" hasCustomPrompt="1"/>
          </p:nvPr>
        </p:nvSpPr>
        <p:spPr>
          <a:xfrm>
            <a:off x="5609152" y="4618518"/>
            <a:ext cx="3145878" cy="208365"/>
          </a:xfrm>
          <a:prstGeom prst="rect">
            <a:avLst/>
          </a:prstGeom>
        </p:spPr>
        <p:txBody>
          <a:bodyPr anchor="ctr"/>
          <a:lstStyle>
            <a:lvl1pPr marL="0">
              <a:buNone/>
              <a:defRPr sz="1200" b="1">
                <a:solidFill>
                  <a:schemeClr val="accent1"/>
                </a:solidFill>
              </a:defRPr>
            </a:lvl1pPr>
          </a:lstStyle>
          <a:p>
            <a:r>
              <a:rPr lang="en-US" dirty="0"/>
              <a:t>Edit text</a:t>
            </a:r>
          </a:p>
        </p:txBody>
      </p:sp>
    </p:spTree>
    <p:extLst>
      <p:ext uri="{BB962C8B-B14F-4D97-AF65-F5344CB8AC3E}">
        <p14:creationId xmlns:p14="http://schemas.microsoft.com/office/powerpoint/2010/main" val="412868231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1_Title Slide_1">
    <p:spTree>
      <p:nvGrpSpPr>
        <p:cNvPr id="1" name=""/>
        <p:cNvGrpSpPr/>
        <p:nvPr/>
      </p:nvGrpSpPr>
      <p:grpSpPr>
        <a:xfrm>
          <a:off x="0" y="0"/>
          <a:ext cx="0" cy="0"/>
          <a:chOff x="0" y="0"/>
          <a:chExt cx="0" cy="0"/>
        </a:xfrm>
      </p:grpSpPr>
      <p:sp>
        <p:nvSpPr>
          <p:cNvPr id="19" name="Espace réservé pour une image  18"/>
          <p:cNvSpPr>
            <a:spLocks noGrp="1"/>
          </p:cNvSpPr>
          <p:nvPr>
            <p:ph type="pic" sz="quarter" idx="14"/>
          </p:nvPr>
        </p:nvSpPr>
        <p:spPr>
          <a:xfrm>
            <a:off x="0" y="342"/>
            <a:ext cx="9144000" cy="5143158"/>
          </a:xfrm>
          <a:prstGeom prst="rect">
            <a:avLst/>
          </a:prstGeom>
          <a:noFill/>
        </p:spPr>
        <p:txBody>
          <a:bodyPr lIns="91437" tIns="45718" rIns="91437" bIns="45718"/>
          <a:lstStyle>
            <a:lvl1pPr>
              <a:buNone/>
              <a:defRPr sz="1400">
                <a:solidFill>
                  <a:schemeClr val="bg1">
                    <a:lumMod val="85000"/>
                  </a:schemeClr>
                </a:solidFill>
              </a:defRPr>
            </a:lvl1pPr>
          </a:lstStyle>
          <a:p>
            <a:r>
              <a:rPr lang="en-US" dirty="0"/>
              <a:t>Click icon to add picture</a:t>
            </a:r>
          </a:p>
        </p:txBody>
      </p:sp>
      <p:sp>
        <p:nvSpPr>
          <p:cNvPr id="27" name="Rectangle 26">
            <a:extLst>
              <a:ext uri="{FF2B5EF4-FFF2-40B4-BE49-F238E27FC236}">
                <a16:creationId xmlns:a16="http://schemas.microsoft.com/office/drawing/2014/main" id="{CF5B834B-2BA6-464B-B107-E50F6A80C078}"/>
              </a:ext>
            </a:extLst>
          </p:cNvPr>
          <p:cNvSpPr/>
          <p:nvPr userDrawn="1"/>
        </p:nvSpPr>
        <p:spPr>
          <a:xfrm>
            <a:off x="0" y="4381267"/>
            <a:ext cx="9144000" cy="761890"/>
          </a:xfrm>
          <a:prstGeom prst="rect">
            <a:avLst/>
          </a:prstGeom>
          <a:solidFill>
            <a:schemeClr val="tx2">
              <a:alpha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C6F2F471-6179-4A25-B018-2A346C23AACC}"/>
              </a:ext>
            </a:extLst>
          </p:cNvPr>
          <p:cNvSpPr/>
          <p:nvPr userDrawn="1"/>
        </p:nvSpPr>
        <p:spPr>
          <a:xfrm>
            <a:off x="0" y="4180333"/>
            <a:ext cx="9144000" cy="20196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91437" tIns="45718" rIns="91437" bIns="45718" rtlCol="0" anchor="ctr"/>
          <a:lstStyle/>
          <a:p>
            <a:pPr algn="ctr"/>
            <a:endParaRPr lang="en-US" dirty="0"/>
          </a:p>
        </p:txBody>
      </p:sp>
      <p:sp>
        <p:nvSpPr>
          <p:cNvPr id="8" name="Title 1"/>
          <p:cNvSpPr>
            <a:spLocks noGrp="1"/>
          </p:cNvSpPr>
          <p:nvPr>
            <p:ph type="ctrTitle" hasCustomPrompt="1"/>
          </p:nvPr>
        </p:nvSpPr>
        <p:spPr>
          <a:xfrm>
            <a:off x="252415" y="3192132"/>
            <a:ext cx="8673872" cy="553998"/>
          </a:xfrm>
          <a:prstGeom prst="rect">
            <a:avLst/>
          </a:prstGeom>
        </p:spPr>
        <p:txBody>
          <a:bodyPr lIns="0" tIns="0" rIns="0" bIns="0" anchor="ctr" anchorCtr="0">
            <a:noAutofit/>
          </a:bodyPr>
          <a:lstStyle>
            <a:lvl1pPr marL="0" indent="0" algn="l">
              <a:buFont typeface="Arial"/>
              <a:buNone/>
              <a:defRPr sz="3600">
                <a:solidFill>
                  <a:schemeClr val="bg1"/>
                </a:solidFill>
              </a:defRPr>
            </a:lvl1pPr>
          </a:lstStyle>
          <a:p>
            <a:r>
              <a:rPr lang="en-US" dirty="0"/>
              <a:t>Presentation Title</a:t>
            </a:r>
          </a:p>
        </p:txBody>
      </p:sp>
      <p:sp>
        <p:nvSpPr>
          <p:cNvPr id="9" name="Subtitle 2"/>
          <p:cNvSpPr>
            <a:spLocks noGrp="1"/>
          </p:cNvSpPr>
          <p:nvPr>
            <p:ph type="subTitle" idx="1" hasCustomPrompt="1"/>
          </p:nvPr>
        </p:nvSpPr>
        <p:spPr>
          <a:xfrm>
            <a:off x="252415" y="3787155"/>
            <a:ext cx="8673872" cy="215444"/>
          </a:xfrm>
          <a:prstGeom prst="rect">
            <a:avLst/>
          </a:prstGeom>
        </p:spPr>
        <p:txBody>
          <a:bodyPr lIns="0" tIns="0" rIns="0" bIns="0">
            <a:noAutofit/>
          </a:bodyPr>
          <a:lstStyle>
            <a:lvl1pPr marL="0" indent="0" algn="l">
              <a:buNone/>
              <a:defRPr sz="1400" baseline="0">
                <a:solidFill>
                  <a:schemeClr val="bg1"/>
                </a:solidFill>
              </a:defRPr>
            </a:lvl1pPr>
            <a:lvl2pPr marL="457184" indent="0" algn="ctr">
              <a:buNone/>
              <a:defRPr>
                <a:solidFill>
                  <a:schemeClr val="tx1">
                    <a:tint val="75000"/>
                  </a:schemeClr>
                </a:solidFill>
              </a:defRPr>
            </a:lvl2pPr>
            <a:lvl3pPr marL="914367" indent="0" algn="ctr">
              <a:buNone/>
              <a:defRPr>
                <a:solidFill>
                  <a:schemeClr val="tx1">
                    <a:tint val="75000"/>
                  </a:schemeClr>
                </a:solidFill>
              </a:defRPr>
            </a:lvl3pPr>
            <a:lvl4pPr marL="1371552" indent="0" algn="ctr">
              <a:buNone/>
              <a:defRPr>
                <a:solidFill>
                  <a:schemeClr val="tx1">
                    <a:tint val="75000"/>
                  </a:schemeClr>
                </a:solidFill>
              </a:defRPr>
            </a:lvl4pPr>
            <a:lvl5pPr marL="1828736" indent="0" algn="ctr">
              <a:buNone/>
              <a:defRPr>
                <a:solidFill>
                  <a:schemeClr val="tx1">
                    <a:tint val="75000"/>
                  </a:schemeClr>
                </a:solidFill>
              </a:defRPr>
            </a:lvl5pPr>
            <a:lvl6pPr marL="2285919" indent="0" algn="ctr">
              <a:buNone/>
              <a:defRPr>
                <a:solidFill>
                  <a:schemeClr val="tx1">
                    <a:tint val="75000"/>
                  </a:schemeClr>
                </a:solidFill>
              </a:defRPr>
            </a:lvl6pPr>
            <a:lvl7pPr marL="2743103" indent="0" algn="ctr">
              <a:buNone/>
              <a:defRPr>
                <a:solidFill>
                  <a:schemeClr val="tx1">
                    <a:tint val="75000"/>
                  </a:schemeClr>
                </a:solidFill>
              </a:defRPr>
            </a:lvl7pPr>
            <a:lvl8pPr marL="3200287" indent="0" algn="ctr">
              <a:buNone/>
              <a:defRPr>
                <a:solidFill>
                  <a:schemeClr val="tx1">
                    <a:tint val="75000"/>
                  </a:schemeClr>
                </a:solidFill>
              </a:defRPr>
            </a:lvl8pPr>
            <a:lvl9pPr marL="3657471" indent="0" algn="ctr">
              <a:buNone/>
              <a:defRPr>
                <a:solidFill>
                  <a:schemeClr val="tx1">
                    <a:tint val="75000"/>
                  </a:schemeClr>
                </a:solidFill>
              </a:defRPr>
            </a:lvl9pPr>
          </a:lstStyle>
          <a:p>
            <a:r>
              <a:rPr lang="en-US" dirty="0"/>
              <a:t>Click to Edit Optional Subtitle</a:t>
            </a:r>
          </a:p>
        </p:txBody>
      </p:sp>
      <p:sp>
        <p:nvSpPr>
          <p:cNvPr id="11" name="Footer Placeholder 4">
            <a:extLst>
              <a:ext uri="{FF2B5EF4-FFF2-40B4-BE49-F238E27FC236}">
                <a16:creationId xmlns:a16="http://schemas.microsoft.com/office/drawing/2014/main" id="{98E85518-3CF8-4C7E-A3C3-043DF38DF398}"/>
              </a:ext>
            </a:extLst>
          </p:cNvPr>
          <p:cNvSpPr>
            <a:spLocks noGrp="1"/>
          </p:cNvSpPr>
          <p:nvPr>
            <p:ph type="ftr" sz="quarter" idx="3"/>
          </p:nvPr>
        </p:nvSpPr>
        <p:spPr>
          <a:xfrm>
            <a:off x="252415" y="4857155"/>
            <a:ext cx="1505531" cy="92333"/>
          </a:xfrm>
          <a:prstGeom prst="rect">
            <a:avLst/>
          </a:prstGeom>
        </p:spPr>
        <p:txBody>
          <a:bodyPr vert="horz" wrap="square" lIns="0" tIns="0" rIns="0" bIns="0" rtlCol="0" anchor="ctr">
            <a:spAutoFit/>
          </a:bodyPr>
          <a:lstStyle>
            <a:lvl1pPr algn="l">
              <a:defRPr sz="600">
                <a:solidFill>
                  <a:schemeClr val="bg1"/>
                </a:solidFill>
                <a:latin typeface="Arial"/>
                <a:cs typeface="Arial"/>
              </a:defRPr>
            </a:lvl1pPr>
          </a:lstStyle>
          <a:p>
            <a:r>
              <a:rPr lang="en-US"/>
              <a:t>Confidential Property of Schneider Electric  </a:t>
            </a:r>
            <a:endParaRPr lang="en-US" dirty="0"/>
          </a:p>
        </p:txBody>
      </p:sp>
      <p:pic>
        <p:nvPicPr>
          <p:cNvPr id="12" name="Picture 11" descr="schneider_LIO_White_RGB.png">
            <a:extLst>
              <a:ext uri="{FF2B5EF4-FFF2-40B4-BE49-F238E27FC236}">
                <a16:creationId xmlns:a16="http://schemas.microsoft.com/office/drawing/2014/main" id="{930EB1A0-BE1E-49C4-BF18-5498F4DE8CDC}"/>
              </a:ext>
            </a:extLst>
          </p:cNvPr>
          <p:cNvPicPr>
            <a:picLocks noChangeAspect="1"/>
          </p:cNvPicPr>
          <p:nvPr userDrawn="1"/>
        </p:nvPicPr>
        <p:blipFill>
          <a:blip r:embed="rId2" cstate="print"/>
          <a:stretch>
            <a:fillRect/>
          </a:stretch>
        </p:blipFill>
        <p:spPr>
          <a:xfrm>
            <a:off x="7075053" y="4508525"/>
            <a:ext cx="2018707" cy="556586"/>
          </a:xfrm>
          <a:prstGeom prst="rect">
            <a:avLst/>
          </a:prstGeom>
        </p:spPr>
      </p:pic>
      <p:sp>
        <p:nvSpPr>
          <p:cNvPr id="28" name="Espace réservé du texte 20">
            <a:extLst>
              <a:ext uri="{FF2B5EF4-FFF2-40B4-BE49-F238E27FC236}">
                <a16:creationId xmlns:a16="http://schemas.microsoft.com/office/drawing/2014/main" id="{7710B839-0E96-4A99-B7D2-C38A6632D881}"/>
              </a:ext>
            </a:extLst>
          </p:cNvPr>
          <p:cNvSpPr>
            <a:spLocks noGrp="1"/>
          </p:cNvSpPr>
          <p:nvPr>
            <p:ph type="body" sz="quarter" idx="15" hasCustomPrompt="1"/>
          </p:nvPr>
        </p:nvSpPr>
        <p:spPr>
          <a:xfrm>
            <a:off x="0" y="4380924"/>
            <a:ext cx="9144000" cy="761890"/>
          </a:xfrm>
          <a:prstGeom prst="rect">
            <a:avLst/>
          </a:prstGeom>
          <a:noFill/>
        </p:spPr>
        <p:txBody>
          <a:bodyPr lIns="91437" tIns="45718" rIns="91437" bIns="45718"/>
          <a:lstStyle>
            <a:lvl1pPr marL="178299" indent="-2362">
              <a:buNone/>
              <a:defRPr sz="120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err="1"/>
              <a:t>Presented</a:t>
            </a:r>
            <a:r>
              <a:rPr lang="fr-FR" dirty="0"/>
              <a:t> by: </a:t>
            </a:r>
          </a:p>
          <a:p>
            <a:pPr lvl="0"/>
            <a:r>
              <a:rPr lang="fr-FR" dirty="0"/>
              <a:t>Date: </a:t>
            </a:r>
          </a:p>
          <a:p>
            <a:pPr lvl="0"/>
            <a:endParaRPr lang="fr-FR" dirty="0"/>
          </a:p>
          <a:p>
            <a:pPr lvl="0"/>
            <a:endParaRPr lang="fr-FR" dirty="0"/>
          </a:p>
          <a:p>
            <a:pPr lvl="0"/>
            <a:endParaRPr lang="fr-FR" dirty="0"/>
          </a:p>
          <a:p>
            <a:pPr lvl="0"/>
            <a:endParaRPr lang="fr-FR" dirty="0"/>
          </a:p>
          <a:p>
            <a:pPr lvl="0"/>
            <a:endParaRPr lang="fr-FR" dirty="0"/>
          </a:p>
        </p:txBody>
      </p:sp>
    </p:spTree>
    <p:extLst>
      <p:ext uri="{BB962C8B-B14F-4D97-AF65-F5344CB8AC3E}">
        <p14:creationId xmlns:p14="http://schemas.microsoft.com/office/powerpoint/2010/main" val="41218028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tandard Layout">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5"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Confidential Property of Schneider Electric |</a:t>
            </a:r>
          </a:p>
        </p:txBody>
      </p:sp>
      <p:sp>
        <p:nvSpPr>
          <p:cNvPr id="8" name="Content Placeholder 2"/>
          <p:cNvSpPr>
            <a:spLocks noGrp="1"/>
          </p:cNvSpPr>
          <p:nvPr>
            <p:ph sz="quarter" idx="31"/>
          </p:nvPr>
        </p:nvSpPr>
        <p:spPr>
          <a:xfrm>
            <a:off x="258055" y="1203325"/>
            <a:ext cx="8679570" cy="3176589"/>
          </a:xfrm>
        </p:spPr>
        <p:txBody>
          <a:bodyPr wrap="square">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32"/>
          </p:nvPr>
        </p:nvSpPr>
        <p:spPr>
          <a:xfrm>
            <a:off x="252413" y="230187"/>
            <a:ext cx="8647112" cy="369332"/>
          </a:xfrm>
        </p:spPr>
        <p:txBody>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4" name="Text Placeholder 13"/>
          <p:cNvSpPr>
            <a:spLocks noGrp="1"/>
          </p:cNvSpPr>
          <p:nvPr>
            <p:ph type="body" sz="quarter" idx="33"/>
          </p:nvPr>
        </p:nvSpPr>
        <p:spPr>
          <a:xfrm>
            <a:off x="252413" y="683366"/>
            <a:ext cx="8647112" cy="253916"/>
          </a:xfrm>
        </p:spPr>
        <p:txBody>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dirty="0"/>
              <a:t>Click to edit Master text styles</a:t>
            </a:r>
          </a:p>
        </p:txBody>
      </p:sp>
    </p:spTree>
    <p:extLst>
      <p:ext uri="{BB962C8B-B14F-4D97-AF65-F5344CB8AC3E}">
        <p14:creationId xmlns:p14="http://schemas.microsoft.com/office/powerpoint/2010/main" val="11881704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ne-column">
    <p:spTree>
      <p:nvGrpSpPr>
        <p:cNvPr id="1" name=""/>
        <p:cNvGrpSpPr/>
        <p:nvPr/>
      </p:nvGrpSpPr>
      <p:grpSpPr>
        <a:xfrm>
          <a:off x="0" y="0"/>
          <a:ext cx="0" cy="0"/>
          <a:chOff x="0" y="0"/>
          <a:chExt cx="0" cy="0"/>
        </a:xfrm>
      </p:grpSpPr>
      <p:sp>
        <p:nvSpPr>
          <p:cNvPr id="20" name="Text Placeholder 11"/>
          <p:cNvSpPr>
            <a:spLocks noGrp="1"/>
          </p:cNvSpPr>
          <p:nvPr>
            <p:ph type="body" sz="quarter" idx="13" hasCustomPrompt="1"/>
          </p:nvPr>
        </p:nvSpPr>
        <p:spPr>
          <a:xfrm>
            <a:off x="252414" y="4066302"/>
            <a:ext cx="5580061" cy="123111"/>
          </a:xfrm>
          <a:prstGeom prst="rect">
            <a:avLst/>
          </a:prstGeom>
        </p:spPr>
        <p:txBody>
          <a:bodyPr lIns="0" tIns="0" rIns="0" bIns="0" anchor="b" anchorCtr="0">
            <a:spAutoFit/>
          </a:bodyPr>
          <a:lstStyle>
            <a:lvl1pPr marL="15874" indent="0">
              <a:buNone/>
              <a:defRPr sz="800" baseline="0">
                <a:solidFill>
                  <a:srgbClr val="8E8F93"/>
                </a:solidFill>
              </a:defRPr>
            </a:lvl1pPr>
          </a:lstStyle>
          <a:p>
            <a:pPr lvl="0"/>
            <a:r>
              <a:rPr lang="en-US" dirty="0"/>
              <a:t>Optional description / context goes here</a:t>
            </a:r>
          </a:p>
        </p:txBody>
      </p:sp>
      <p:sp>
        <p:nvSpPr>
          <p:cNvPr id="4" name="Content Placeholder 3"/>
          <p:cNvSpPr>
            <a:spLocks noGrp="1"/>
          </p:cNvSpPr>
          <p:nvPr>
            <p:ph sz="quarter" idx="17"/>
          </p:nvPr>
        </p:nvSpPr>
        <p:spPr>
          <a:xfrm>
            <a:off x="252413" y="1203326"/>
            <a:ext cx="5580062" cy="2717033"/>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0"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Confidential Property of Schneider Electric |</a:t>
            </a:r>
          </a:p>
        </p:txBody>
      </p:sp>
      <p:sp>
        <p:nvSpPr>
          <p:cNvPr id="8" name="Text Placeholder 11"/>
          <p:cNvSpPr>
            <a:spLocks noGrp="1"/>
          </p:cNvSpPr>
          <p:nvPr>
            <p:ph type="body" sz="quarter" idx="32"/>
          </p:nvPr>
        </p:nvSpPr>
        <p:spPr>
          <a:xfrm>
            <a:off x="252413" y="230187"/>
            <a:ext cx="8647112" cy="369332"/>
          </a:xfrm>
        </p:spPr>
        <p:txBody>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1" name="Text Placeholder 13"/>
          <p:cNvSpPr>
            <a:spLocks noGrp="1"/>
          </p:cNvSpPr>
          <p:nvPr>
            <p:ph type="body" sz="quarter" idx="33"/>
          </p:nvPr>
        </p:nvSpPr>
        <p:spPr>
          <a:xfrm>
            <a:off x="252413" y="683366"/>
            <a:ext cx="8647112" cy="253916"/>
          </a:xfrm>
        </p:spPr>
        <p:txBody>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dirty="0"/>
              <a:t>Click to edit Master text styles</a:t>
            </a:r>
          </a:p>
        </p:txBody>
      </p:sp>
    </p:spTree>
    <p:extLst>
      <p:ext uri="{BB962C8B-B14F-4D97-AF65-F5344CB8AC3E}">
        <p14:creationId xmlns:p14="http://schemas.microsoft.com/office/powerpoint/2010/main" val="2237542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ne-column stacked">
    <p:spTree>
      <p:nvGrpSpPr>
        <p:cNvPr id="1" name=""/>
        <p:cNvGrpSpPr/>
        <p:nvPr/>
      </p:nvGrpSpPr>
      <p:grpSpPr>
        <a:xfrm>
          <a:off x="0" y="0"/>
          <a:ext cx="0" cy="0"/>
          <a:chOff x="0" y="0"/>
          <a:chExt cx="0" cy="0"/>
        </a:xfrm>
      </p:grpSpPr>
      <p:sp>
        <p:nvSpPr>
          <p:cNvPr id="11" name="Content Placeholder 5"/>
          <p:cNvSpPr>
            <a:spLocks noGrp="1"/>
          </p:cNvSpPr>
          <p:nvPr>
            <p:ph sz="quarter" idx="34"/>
          </p:nvPr>
        </p:nvSpPr>
        <p:spPr>
          <a:xfrm>
            <a:off x="247390" y="3037460"/>
            <a:ext cx="5574419" cy="1471478"/>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Text Placeholder 11"/>
          <p:cNvSpPr>
            <a:spLocks noGrp="1"/>
          </p:cNvSpPr>
          <p:nvPr>
            <p:ph type="body" sz="quarter" idx="16" hasCustomPrompt="1"/>
          </p:nvPr>
        </p:nvSpPr>
        <p:spPr>
          <a:xfrm>
            <a:off x="252414" y="2674811"/>
            <a:ext cx="5574419"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18" name="Text Placeholder 11"/>
          <p:cNvSpPr>
            <a:spLocks noGrp="1"/>
          </p:cNvSpPr>
          <p:nvPr>
            <p:ph type="body" sz="quarter" idx="20" hasCustomPrompt="1"/>
          </p:nvPr>
        </p:nvSpPr>
        <p:spPr>
          <a:xfrm>
            <a:off x="258057" y="4569743"/>
            <a:ext cx="5574419"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6" name="Content Placeholder 5"/>
          <p:cNvSpPr>
            <a:spLocks noGrp="1"/>
          </p:cNvSpPr>
          <p:nvPr>
            <p:ph sz="quarter" idx="23"/>
          </p:nvPr>
        </p:nvSpPr>
        <p:spPr>
          <a:xfrm>
            <a:off x="248010" y="1213547"/>
            <a:ext cx="5574419" cy="1370903"/>
          </a:xfrm>
        </p:spPr>
        <p:txBody>
          <a:bodyPr>
            <a:noAutofit/>
          </a:bodyPr>
          <a:lstStyle>
            <a:lvl5pPr>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3"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Confidential Property of Schneider Electric |</a:t>
            </a:r>
          </a:p>
        </p:txBody>
      </p:sp>
      <p:sp>
        <p:nvSpPr>
          <p:cNvPr id="14" name="Text Placeholder 11"/>
          <p:cNvSpPr>
            <a:spLocks noGrp="1"/>
          </p:cNvSpPr>
          <p:nvPr>
            <p:ph type="body" sz="quarter" idx="32"/>
          </p:nvPr>
        </p:nvSpPr>
        <p:spPr>
          <a:xfrm>
            <a:off x="252413" y="230187"/>
            <a:ext cx="8647112" cy="369332"/>
          </a:xfrm>
        </p:spPr>
        <p:txBody>
          <a:bodyPr>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5" name="Text Placeholder 13"/>
          <p:cNvSpPr>
            <a:spLocks noGrp="1"/>
          </p:cNvSpPr>
          <p:nvPr>
            <p:ph type="body" sz="quarter" idx="33"/>
          </p:nvPr>
        </p:nvSpPr>
        <p:spPr>
          <a:xfrm>
            <a:off x="252413" y="683366"/>
            <a:ext cx="8647112" cy="253916"/>
          </a:xfrm>
        </p:spPr>
        <p:txBody>
          <a:bodyPr>
            <a:noAutofit/>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dirty="0"/>
              <a:t>Click to edit Master text styles</a:t>
            </a:r>
          </a:p>
        </p:txBody>
      </p:sp>
    </p:spTree>
    <p:extLst>
      <p:ext uri="{BB962C8B-B14F-4D97-AF65-F5344CB8AC3E}">
        <p14:creationId xmlns:p14="http://schemas.microsoft.com/office/powerpoint/2010/main" val="25871948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column">
    <p:spTree>
      <p:nvGrpSpPr>
        <p:cNvPr id="1" name=""/>
        <p:cNvGrpSpPr/>
        <p:nvPr/>
      </p:nvGrpSpPr>
      <p:grpSpPr>
        <a:xfrm>
          <a:off x="0" y="0"/>
          <a:ext cx="0" cy="0"/>
          <a:chOff x="0" y="0"/>
          <a:chExt cx="0" cy="0"/>
        </a:xfrm>
      </p:grpSpPr>
      <p:sp>
        <p:nvSpPr>
          <p:cNvPr id="14" name="Content Placeholder 2"/>
          <p:cNvSpPr>
            <a:spLocks noGrp="1"/>
          </p:cNvSpPr>
          <p:nvPr>
            <p:ph sz="quarter" idx="24"/>
          </p:nvPr>
        </p:nvSpPr>
        <p:spPr>
          <a:xfrm>
            <a:off x="4764969" y="1203325"/>
            <a:ext cx="4172656" cy="2711063"/>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Text Placeholder 11"/>
          <p:cNvSpPr>
            <a:spLocks noGrp="1"/>
          </p:cNvSpPr>
          <p:nvPr>
            <p:ph type="body" sz="quarter" idx="13" hasCustomPrompt="1"/>
          </p:nvPr>
        </p:nvSpPr>
        <p:spPr>
          <a:xfrm>
            <a:off x="4791076" y="4066302"/>
            <a:ext cx="4100514"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28" name="Text Placeholder 11"/>
          <p:cNvSpPr>
            <a:spLocks noGrp="1"/>
          </p:cNvSpPr>
          <p:nvPr>
            <p:ph type="body" sz="quarter" idx="15" hasCustomPrompt="1"/>
          </p:nvPr>
        </p:nvSpPr>
        <p:spPr>
          <a:xfrm>
            <a:off x="252414" y="4066302"/>
            <a:ext cx="4178298"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3" name="Content Placeholder 2"/>
          <p:cNvSpPr>
            <a:spLocks noGrp="1"/>
          </p:cNvSpPr>
          <p:nvPr>
            <p:ph sz="quarter" idx="22"/>
          </p:nvPr>
        </p:nvSpPr>
        <p:spPr>
          <a:xfrm>
            <a:off x="247547" y="1209296"/>
            <a:ext cx="4172656" cy="2711063"/>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1"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Confidential Property of Schneider Electric |</a:t>
            </a:r>
          </a:p>
        </p:txBody>
      </p:sp>
      <p:sp>
        <p:nvSpPr>
          <p:cNvPr id="13" name="Text Placeholder 11"/>
          <p:cNvSpPr>
            <a:spLocks noGrp="1"/>
          </p:cNvSpPr>
          <p:nvPr>
            <p:ph type="body" sz="quarter" idx="32"/>
          </p:nvPr>
        </p:nvSpPr>
        <p:spPr>
          <a:xfrm>
            <a:off x="252413" y="230187"/>
            <a:ext cx="8647112" cy="369332"/>
          </a:xfrm>
        </p:spPr>
        <p:txBody>
          <a:bodyPr>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5" name="Text Placeholder 13"/>
          <p:cNvSpPr>
            <a:spLocks noGrp="1"/>
          </p:cNvSpPr>
          <p:nvPr>
            <p:ph type="body" sz="quarter" idx="33"/>
          </p:nvPr>
        </p:nvSpPr>
        <p:spPr>
          <a:xfrm>
            <a:off x="252413" y="683366"/>
            <a:ext cx="8647112" cy="253916"/>
          </a:xfrm>
        </p:spPr>
        <p:txBody>
          <a:bodyPr>
            <a:noAutofit/>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dirty="0"/>
              <a:t>Click to edit Master text styles</a:t>
            </a:r>
          </a:p>
        </p:txBody>
      </p:sp>
    </p:spTree>
    <p:extLst>
      <p:ext uri="{BB962C8B-B14F-4D97-AF65-F5344CB8AC3E}">
        <p14:creationId xmlns:p14="http://schemas.microsoft.com/office/powerpoint/2010/main" val="34819398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Title Green">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0" y="1"/>
            <a:ext cx="9144000" cy="2908710"/>
          </a:xfrm>
          <a:prstGeom prst="rect">
            <a:avLst/>
          </a:prstGeom>
          <a:solidFill>
            <a:schemeClr val="tx2">
              <a:alpha val="80000"/>
            </a:schemeClr>
          </a:solidFill>
        </p:spPr>
        <p:txBody>
          <a:bodyPr lIns="252000" tIns="0" rIns="0" bIns="252000" anchor="b" anchorCtr="0"/>
          <a:lstStyle>
            <a:lvl1pPr algn="l">
              <a:defRPr sz="2400" baseline="0">
                <a:solidFill>
                  <a:srgbClr val="FFFFFF"/>
                </a:solidFill>
              </a:defRPr>
            </a:lvl1pPr>
          </a:lstStyle>
          <a:p>
            <a:r>
              <a:rPr lang="en-US" dirty="0"/>
              <a:t>Click To Edit Section Title</a:t>
            </a:r>
          </a:p>
        </p:txBody>
      </p:sp>
      <p:sp>
        <p:nvSpPr>
          <p:cNvPr id="8" name="Text Placeholder 9"/>
          <p:cNvSpPr>
            <a:spLocks noGrp="1"/>
          </p:cNvSpPr>
          <p:nvPr>
            <p:ph type="body" sz="quarter" idx="11" hasCustomPrompt="1"/>
          </p:nvPr>
        </p:nvSpPr>
        <p:spPr>
          <a:xfrm>
            <a:off x="0" y="2900386"/>
            <a:ext cx="9144000" cy="373063"/>
          </a:xfrm>
          <a:prstGeom prst="rect">
            <a:avLst/>
          </a:prstGeom>
          <a:solidFill>
            <a:schemeClr val="tx2"/>
          </a:solidFill>
        </p:spPr>
        <p:txBody>
          <a:bodyPr lIns="252000" tIns="0" rIns="0" bIns="0" anchor="ctr" anchorCtr="0"/>
          <a:lstStyle>
            <a:lvl1pPr marL="0" indent="0">
              <a:buNone/>
              <a:defRPr sz="1200" baseline="0">
                <a:solidFill>
                  <a:schemeClr val="bg1"/>
                </a:solidFill>
              </a:defRPr>
            </a:lvl1pPr>
          </a:lstStyle>
          <a:p>
            <a:pPr lvl="0"/>
            <a:r>
              <a:rPr lang="en-US" dirty="0"/>
              <a:t>Click To Edit Optional Subtitle</a:t>
            </a:r>
          </a:p>
        </p:txBody>
      </p:sp>
      <p:sp>
        <p:nvSpPr>
          <p:cNvPr id="9"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0"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Confidential Property of Schneider Electric |</a:t>
            </a:r>
          </a:p>
        </p:txBody>
      </p:sp>
      <p:pic>
        <p:nvPicPr>
          <p:cNvPr id="7" name="Picture 6" descr="schneider_LIO_Life-Green_RGB.png"/>
          <p:cNvPicPr>
            <a:picLocks noChangeAspect="1"/>
          </p:cNvPicPr>
          <p:nvPr userDrawn="1"/>
        </p:nvPicPr>
        <p:blipFill>
          <a:blip r:embed="rId2" cstate="print"/>
          <a:stretch>
            <a:fillRect/>
          </a:stretch>
        </p:blipFill>
        <p:spPr>
          <a:xfrm>
            <a:off x="7067034" y="4494996"/>
            <a:ext cx="2041798" cy="562953"/>
          </a:xfrm>
          <a:prstGeom prst="rect">
            <a:avLst/>
          </a:prstGeom>
        </p:spPr>
      </p:pic>
    </p:spTree>
    <p:extLst>
      <p:ext uri="{BB962C8B-B14F-4D97-AF65-F5344CB8AC3E}">
        <p14:creationId xmlns:p14="http://schemas.microsoft.com/office/powerpoint/2010/main" val="2150674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column comparison">
    <p:spTree>
      <p:nvGrpSpPr>
        <p:cNvPr id="1" name=""/>
        <p:cNvGrpSpPr/>
        <p:nvPr/>
      </p:nvGrpSpPr>
      <p:grpSpPr>
        <a:xfrm>
          <a:off x="0" y="0"/>
          <a:ext cx="0" cy="0"/>
          <a:chOff x="0" y="0"/>
          <a:chExt cx="0" cy="0"/>
        </a:xfrm>
      </p:grpSpPr>
      <p:sp>
        <p:nvSpPr>
          <p:cNvPr id="16" name="Content Placeholder 2"/>
          <p:cNvSpPr>
            <a:spLocks noGrp="1"/>
          </p:cNvSpPr>
          <p:nvPr>
            <p:ph sz="quarter" idx="22"/>
          </p:nvPr>
        </p:nvSpPr>
        <p:spPr>
          <a:xfrm>
            <a:off x="4764969" y="1203326"/>
            <a:ext cx="4172656" cy="2738053"/>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11"/>
          <p:cNvSpPr>
            <a:spLocks noGrp="1"/>
          </p:cNvSpPr>
          <p:nvPr>
            <p:ph type="body" sz="quarter" idx="13" hasCustomPrompt="1"/>
          </p:nvPr>
        </p:nvSpPr>
        <p:spPr>
          <a:xfrm>
            <a:off x="4791076" y="4066302"/>
            <a:ext cx="4100514"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12" name="Text Placeholder 11"/>
          <p:cNvSpPr>
            <a:spLocks noGrp="1"/>
          </p:cNvSpPr>
          <p:nvPr>
            <p:ph type="body" sz="quarter" idx="15" hasCustomPrompt="1"/>
          </p:nvPr>
        </p:nvSpPr>
        <p:spPr>
          <a:xfrm>
            <a:off x="252414" y="4066302"/>
            <a:ext cx="4178299"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cxnSp>
        <p:nvCxnSpPr>
          <p:cNvPr id="13" name="Straight Connector 12"/>
          <p:cNvCxnSpPr/>
          <p:nvPr userDrawn="1"/>
        </p:nvCxnSpPr>
        <p:spPr>
          <a:xfrm>
            <a:off x="4549718" y="1203325"/>
            <a:ext cx="0" cy="2986088"/>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5" name="Content Placeholder 4"/>
          <p:cNvSpPr>
            <a:spLocks noGrp="1"/>
          </p:cNvSpPr>
          <p:nvPr>
            <p:ph sz="quarter" idx="20"/>
          </p:nvPr>
        </p:nvSpPr>
        <p:spPr>
          <a:xfrm>
            <a:off x="241903" y="1203327"/>
            <a:ext cx="4178299" cy="2738053"/>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5"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Confidential Property of Schneider Electric |</a:t>
            </a:r>
          </a:p>
        </p:txBody>
      </p:sp>
      <p:sp>
        <p:nvSpPr>
          <p:cNvPr id="17" name="Text Placeholder 11"/>
          <p:cNvSpPr>
            <a:spLocks noGrp="1"/>
          </p:cNvSpPr>
          <p:nvPr>
            <p:ph type="body" sz="quarter" idx="32"/>
          </p:nvPr>
        </p:nvSpPr>
        <p:spPr>
          <a:xfrm>
            <a:off x="252413" y="230187"/>
            <a:ext cx="8647112" cy="369332"/>
          </a:xfrm>
        </p:spPr>
        <p:txBody>
          <a:bodyPr>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8" name="Text Placeholder 13"/>
          <p:cNvSpPr>
            <a:spLocks noGrp="1"/>
          </p:cNvSpPr>
          <p:nvPr>
            <p:ph type="body" sz="quarter" idx="33"/>
          </p:nvPr>
        </p:nvSpPr>
        <p:spPr>
          <a:xfrm>
            <a:off x="252413" y="683366"/>
            <a:ext cx="8647112" cy="253916"/>
          </a:xfrm>
        </p:spPr>
        <p:txBody>
          <a:bodyPr>
            <a:noAutofit/>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dirty="0"/>
              <a:t>Click to edit Master text styles</a:t>
            </a:r>
          </a:p>
        </p:txBody>
      </p:sp>
    </p:spTree>
    <p:extLst>
      <p:ext uri="{BB962C8B-B14F-4D97-AF65-F5344CB8AC3E}">
        <p14:creationId xmlns:p14="http://schemas.microsoft.com/office/powerpoint/2010/main" val="7698139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column stacked">
    <p:spTree>
      <p:nvGrpSpPr>
        <p:cNvPr id="1" name=""/>
        <p:cNvGrpSpPr/>
        <p:nvPr/>
      </p:nvGrpSpPr>
      <p:grpSpPr>
        <a:xfrm>
          <a:off x="0" y="0"/>
          <a:ext cx="0" cy="0"/>
          <a:chOff x="0" y="0"/>
          <a:chExt cx="0" cy="0"/>
        </a:xfrm>
      </p:grpSpPr>
      <p:sp>
        <p:nvSpPr>
          <p:cNvPr id="6" name="Text Placeholder 11"/>
          <p:cNvSpPr>
            <a:spLocks noGrp="1"/>
          </p:cNvSpPr>
          <p:nvPr>
            <p:ph type="body" sz="quarter" idx="18" hasCustomPrompt="1"/>
          </p:nvPr>
        </p:nvSpPr>
        <p:spPr>
          <a:xfrm>
            <a:off x="248530" y="2698483"/>
            <a:ext cx="8633531" cy="123111"/>
          </a:xfrm>
          <a:prstGeom prst="rect">
            <a:avLst/>
          </a:prstGeom>
        </p:spPr>
        <p:txBody>
          <a:bodyPr lIns="0" tIns="0" rIns="0" bIns="0" anchor="b" anchorCtr="0">
            <a:spAutoFit/>
          </a:bodyPr>
          <a:lstStyle>
            <a:lvl1pPr marL="15874" indent="0">
              <a:buNone/>
              <a:defRPr sz="800" baseline="0">
                <a:solidFill>
                  <a:srgbClr val="8E8F93"/>
                </a:solidFill>
              </a:defRPr>
            </a:lvl1pPr>
          </a:lstStyle>
          <a:p>
            <a:pPr lvl="0"/>
            <a:r>
              <a:rPr lang="en-US" dirty="0"/>
              <a:t>Optional description / context goes here</a:t>
            </a:r>
          </a:p>
        </p:txBody>
      </p:sp>
      <p:sp>
        <p:nvSpPr>
          <p:cNvPr id="11" name="Text Placeholder 11"/>
          <p:cNvSpPr>
            <a:spLocks noGrp="1"/>
          </p:cNvSpPr>
          <p:nvPr>
            <p:ph type="body" sz="quarter" idx="13" hasCustomPrompt="1"/>
          </p:nvPr>
        </p:nvSpPr>
        <p:spPr>
          <a:xfrm>
            <a:off x="4791076" y="4413143"/>
            <a:ext cx="4100514"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15" name="Text Placeholder 11"/>
          <p:cNvSpPr>
            <a:spLocks noGrp="1"/>
          </p:cNvSpPr>
          <p:nvPr>
            <p:ph type="body" sz="quarter" idx="16" hasCustomPrompt="1"/>
          </p:nvPr>
        </p:nvSpPr>
        <p:spPr>
          <a:xfrm>
            <a:off x="253293" y="4413143"/>
            <a:ext cx="4094871"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5" name="Content Placeholder 4"/>
          <p:cNvSpPr>
            <a:spLocks noGrp="1"/>
          </p:cNvSpPr>
          <p:nvPr>
            <p:ph sz="quarter" idx="24"/>
          </p:nvPr>
        </p:nvSpPr>
        <p:spPr>
          <a:xfrm>
            <a:off x="246633" y="1198258"/>
            <a:ext cx="8644953" cy="1386193"/>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Content Placeholder 11"/>
          <p:cNvSpPr>
            <a:spLocks noGrp="1"/>
          </p:cNvSpPr>
          <p:nvPr>
            <p:ph sz="quarter" idx="25"/>
          </p:nvPr>
        </p:nvSpPr>
        <p:spPr>
          <a:xfrm>
            <a:off x="248530" y="2907433"/>
            <a:ext cx="4094871" cy="147248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4" name="Content Placeholder 13"/>
          <p:cNvSpPr>
            <a:spLocks noGrp="1"/>
          </p:cNvSpPr>
          <p:nvPr>
            <p:ph sz="quarter" idx="26"/>
          </p:nvPr>
        </p:nvSpPr>
        <p:spPr>
          <a:xfrm>
            <a:off x="4791076" y="2907433"/>
            <a:ext cx="4100514" cy="147248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3"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6"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Confidential Property of Schneider Electric |</a:t>
            </a:r>
          </a:p>
        </p:txBody>
      </p:sp>
      <p:sp>
        <p:nvSpPr>
          <p:cNvPr id="17" name="Text Placeholder 11"/>
          <p:cNvSpPr>
            <a:spLocks noGrp="1"/>
          </p:cNvSpPr>
          <p:nvPr>
            <p:ph type="body" sz="quarter" idx="32"/>
          </p:nvPr>
        </p:nvSpPr>
        <p:spPr>
          <a:xfrm>
            <a:off x="252413" y="230187"/>
            <a:ext cx="8647112" cy="369332"/>
          </a:xfrm>
        </p:spPr>
        <p:txBody>
          <a:bodyPr>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8" name="Text Placeholder 13"/>
          <p:cNvSpPr>
            <a:spLocks noGrp="1"/>
          </p:cNvSpPr>
          <p:nvPr>
            <p:ph type="body" sz="quarter" idx="33"/>
          </p:nvPr>
        </p:nvSpPr>
        <p:spPr>
          <a:xfrm>
            <a:off x="252413" y="683366"/>
            <a:ext cx="8647112" cy="253916"/>
          </a:xfrm>
        </p:spPr>
        <p:txBody>
          <a:bodyPr>
            <a:noAutofit/>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dirty="0"/>
              <a:t>Click to edit Master text styles</a:t>
            </a:r>
          </a:p>
        </p:txBody>
      </p:sp>
    </p:spTree>
    <p:extLst>
      <p:ext uri="{BB962C8B-B14F-4D97-AF65-F5344CB8AC3E}">
        <p14:creationId xmlns:p14="http://schemas.microsoft.com/office/powerpoint/2010/main" val="19162375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9" name="Text Placeholder 11"/>
          <p:cNvSpPr>
            <a:spLocks noGrp="1"/>
          </p:cNvSpPr>
          <p:nvPr>
            <p:ph type="body" sz="quarter" idx="13" hasCustomPrompt="1"/>
          </p:nvPr>
        </p:nvSpPr>
        <p:spPr>
          <a:xfrm>
            <a:off x="252414" y="4066302"/>
            <a:ext cx="2678893"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26" name="Text Placeholder 11"/>
          <p:cNvSpPr>
            <a:spLocks noGrp="1"/>
          </p:cNvSpPr>
          <p:nvPr>
            <p:ph type="body" sz="quarter" idx="21" hasCustomPrompt="1"/>
          </p:nvPr>
        </p:nvSpPr>
        <p:spPr>
          <a:xfrm>
            <a:off x="6192839" y="4066302"/>
            <a:ext cx="2744787"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29" name="Text Placeholder 11"/>
          <p:cNvSpPr>
            <a:spLocks noGrp="1"/>
          </p:cNvSpPr>
          <p:nvPr>
            <p:ph type="body" sz="quarter" idx="24" hasCustomPrompt="1"/>
          </p:nvPr>
        </p:nvSpPr>
        <p:spPr>
          <a:xfrm>
            <a:off x="3232555" y="4066302"/>
            <a:ext cx="2717870"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3" name="Content Placeholder 2"/>
          <p:cNvSpPr>
            <a:spLocks noGrp="1"/>
          </p:cNvSpPr>
          <p:nvPr>
            <p:ph sz="quarter" idx="32"/>
          </p:nvPr>
        </p:nvSpPr>
        <p:spPr>
          <a:xfrm>
            <a:off x="252415" y="1192753"/>
            <a:ext cx="2698748" cy="2666729"/>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33"/>
          </p:nvPr>
        </p:nvSpPr>
        <p:spPr>
          <a:xfrm>
            <a:off x="3232555" y="1192753"/>
            <a:ext cx="2717870" cy="2669564"/>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34"/>
          </p:nvPr>
        </p:nvSpPr>
        <p:spPr>
          <a:xfrm>
            <a:off x="6192839" y="1192753"/>
            <a:ext cx="2744787" cy="2669564"/>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4"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Confidential Property of Schneider Electric |</a:t>
            </a:r>
          </a:p>
        </p:txBody>
      </p:sp>
      <p:sp>
        <p:nvSpPr>
          <p:cNvPr id="13" name="Text Placeholder 11"/>
          <p:cNvSpPr>
            <a:spLocks noGrp="1"/>
          </p:cNvSpPr>
          <p:nvPr>
            <p:ph type="body" sz="quarter" idx="35"/>
          </p:nvPr>
        </p:nvSpPr>
        <p:spPr>
          <a:xfrm>
            <a:off x="252413" y="230187"/>
            <a:ext cx="8685212" cy="369332"/>
          </a:xfrm>
        </p:spPr>
        <p:txBody>
          <a:bodyPr>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5" name="Text Placeholder 13"/>
          <p:cNvSpPr>
            <a:spLocks noGrp="1"/>
          </p:cNvSpPr>
          <p:nvPr>
            <p:ph type="body" sz="quarter" idx="36"/>
          </p:nvPr>
        </p:nvSpPr>
        <p:spPr>
          <a:xfrm>
            <a:off x="252413" y="683366"/>
            <a:ext cx="8685212" cy="253916"/>
          </a:xfrm>
        </p:spPr>
        <p:txBody>
          <a:bodyPr>
            <a:noAutofit/>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dirty="0"/>
              <a:t>Click to edit Master text styles</a:t>
            </a:r>
          </a:p>
        </p:txBody>
      </p:sp>
    </p:spTree>
    <p:extLst>
      <p:ext uri="{BB962C8B-B14F-4D97-AF65-F5344CB8AC3E}">
        <p14:creationId xmlns:p14="http://schemas.microsoft.com/office/powerpoint/2010/main" val="7833460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ree-column comparison">
    <p:spTree>
      <p:nvGrpSpPr>
        <p:cNvPr id="1" name=""/>
        <p:cNvGrpSpPr/>
        <p:nvPr/>
      </p:nvGrpSpPr>
      <p:grpSpPr>
        <a:xfrm>
          <a:off x="0" y="0"/>
          <a:ext cx="0" cy="0"/>
          <a:chOff x="0" y="0"/>
          <a:chExt cx="0" cy="0"/>
        </a:xfrm>
      </p:grpSpPr>
      <p:sp>
        <p:nvSpPr>
          <p:cNvPr id="9" name="Text Placeholder 11"/>
          <p:cNvSpPr>
            <a:spLocks noGrp="1"/>
          </p:cNvSpPr>
          <p:nvPr>
            <p:ph type="body" sz="quarter" idx="13" hasCustomPrompt="1"/>
          </p:nvPr>
        </p:nvSpPr>
        <p:spPr>
          <a:xfrm>
            <a:off x="252414" y="4066302"/>
            <a:ext cx="2678893"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26" name="Text Placeholder 11"/>
          <p:cNvSpPr>
            <a:spLocks noGrp="1"/>
          </p:cNvSpPr>
          <p:nvPr>
            <p:ph type="body" sz="quarter" idx="21" hasCustomPrompt="1"/>
          </p:nvPr>
        </p:nvSpPr>
        <p:spPr>
          <a:xfrm>
            <a:off x="6192839" y="4066302"/>
            <a:ext cx="2744787"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29" name="Text Placeholder 11"/>
          <p:cNvSpPr>
            <a:spLocks noGrp="1"/>
          </p:cNvSpPr>
          <p:nvPr>
            <p:ph type="body" sz="quarter" idx="24" hasCustomPrompt="1"/>
          </p:nvPr>
        </p:nvSpPr>
        <p:spPr>
          <a:xfrm>
            <a:off x="3232555" y="4066302"/>
            <a:ext cx="2717870"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3" name="Content Placeholder 2"/>
          <p:cNvSpPr>
            <a:spLocks noGrp="1"/>
          </p:cNvSpPr>
          <p:nvPr>
            <p:ph sz="quarter" idx="32"/>
          </p:nvPr>
        </p:nvSpPr>
        <p:spPr>
          <a:xfrm>
            <a:off x="252415" y="1192753"/>
            <a:ext cx="2698748" cy="2666729"/>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33"/>
          </p:nvPr>
        </p:nvSpPr>
        <p:spPr>
          <a:xfrm>
            <a:off x="3232555" y="1192753"/>
            <a:ext cx="2717870" cy="2669564"/>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34"/>
          </p:nvPr>
        </p:nvSpPr>
        <p:spPr>
          <a:xfrm>
            <a:off x="6192839" y="1192753"/>
            <a:ext cx="2744787" cy="2669564"/>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4"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Confidential Property of Schneider Electric |</a:t>
            </a:r>
          </a:p>
        </p:txBody>
      </p:sp>
      <p:sp>
        <p:nvSpPr>
          <p:cNvPr id="13" name="Text Placeholder 11"/>
          <p:cNvSpPr>
            <a:spLocks noGrp="1"/>
          </p:cNvSpPr>
          <p:nvPr>
            <p:ph type="body" sz="quarter" idx="35"/>
          </p:nvPr>
        </p:nvSpPr>
        <p:spPr>
          <a:xfrm>
            <a:off x="252413" y="230187"/>
            <a:ext cx="8685212" cy="369332"/>
          </a:xfrm>
        </p:spPr>
        <p:txBody>
          <a:bodyPr>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5" name="Text Placeholder 13"/>
          <p:cNvSpPr>
            <a:spLocks noGrp="1"/>
          </p:cNvSpPr>
          <p:nvPr>
            <p:ph type="body" sz="quarter" idx="36"/>
          </p:nvPr>
        </p:nvSpPr>
        <p:spPr>
          <a:xfrm>
            <a:off x="252413" y="683366"/>
            <a:ext cx="8685212" cy="253916"/>
          </a:xfrm>
        </p:spPr>
        <p:txBody>
          <a:bodyPr>
            <a:noAutofit/>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dirty="0"/>
              <a:t>Click to edit Master text styles</a:t>
            </a:r>
          </a:p>
        </p:txBody>
      </p:sp>
      <p:cxnSp>
        <p:nvCxnSpPr>
          <p:cNvPr id="16" name="Straight Connector 15"/>
          <p:cNvCxnSpPr/>
          <p:nvPr userDrawn="1"/>
        </p:nvCxnSpPr>
        <p:spPr>
          <a:xfrm>
            <a:off x="3085663" y="1203325"/>
            <a:ext cx="0" cy="2986088"/>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a:off x="6076301" y="1203325"/>
            <a:ext cx="0" cy="2986088"/>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131533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ree-column stacked">
    <p:spTree>
      <p:nvGrpSpPr>
        <p:cNvPr id="1" name=""/>
        <p:cNvGrpSpPr/>
        <p:nvPr/>
      </p:nvGrpSpPr>
      <p:grpSpPr>
        <a:xfrm>
          <a:off x="0" y="0"/>
          <a:ext cx="0" cy="0"/>
          <a:chOff x="0" y="0"/>
          <a:chExt cx="0" cy="0"/>
        </a:xfrm>
      </p:grpSpPr>
      <p:sp>
        <p:nvSpPr>
          <p:cNvPr id="5" name="Content Placeholder 4"/>
          <p:cNvSpPr>
            <a:spLocks noGrp="1"/>
          </p:cNvSpPr>
          <p:nvPr>
            <p:ph sz="quarter" idx="32"/>
          </p:nvPr>
        </p:nvSpPr>
        <p:spPr>
          <a:xfrm>
            <a:off x="252413" y="1203327"/>
            <a:ext cx="8639175" cy="1381124"/>
          </a:xfrm>
        </p:spPr>
        <p:txBody>
          <a:bodyPr wrap="square">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Content Placeholder 11"/>
          <p:cNvSpPr>
            <a:spLocks noGrp="1"/>
          </p:cNvSpPr>
          <p:nvPr>
            <p:ph sz="quarter" idx="33"/>
          </p:nvPr>
        </p:nvSpPr>
        <p:spPr>
          <a:xfrm>
            <a:off x="252413" y="2872039"/>
            <a:ext cx="2683481" cy="144655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5" name="Content Placeholder 14"/>
          <p:cNvSpPr>
            <a:spLocks noGrp="1"/>
          </p:cNvSpPr>
          <p:nvPr>
            <p:ph sz="quarter" idx="34"/>
          </p:nvPr>
        </p:nvSpPr>
        <p:spPr>
          <a:xfrm>
            <a:off x="3232554" y="2872039"/>
            <a:ext cx="2678893" cy="144655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9" name="Content Placeholder 18"/>
          <p:cNvSpPr>
            <a:spLocks noGrp="1"/>
          </p:cNvSpPr>
          <p:nvPr>
            <p:ph sz="quarter" idx="35"/>
          </p:nvPr>
        </p:nvSpPr>
        <p:spPr>
          <a:xfrm>
            <a:off x="6192838" y="2872039"/>
            <a:ext cx="2678893" cy="144655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Text Placeholder 11"/>
          <p:cNvSpPr>
            <a:spLocks noGrp="1"/>
          </p:cNvSpPr>
          <p:nvPr>
            <p:ph type="body" sz="quarter" idx="18" hasCustomPrompt="1"/>
          </p:nvPr>
        </p:nvSpPr>
        <p:spPr>
          <a:xfrm>
            <a:off x="258056" y="2630753"/>
            <a:ext cx="8633531"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14" name="Text Placeholder 11"/>
          <p:cNvSpPr>
            <a:spLocks noGrp="1"/>
          </p:cNvSpPr>
          <p:nvPr>
            <p:ph type="body" sz="quarter" idx="13" hasCustomPrompt="1"/>
          </p:nvPr>
        </p:nvSpPr>
        <p:spPr>
          <a:xfrm>
            <a:off x="252414" y="4376263"/>
            <a:ext cx="2683481"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16" name="Text Placeholder 11"/>
          <p:cNvSpPr>
            <a:spLocks noGrp="1"/>
          </p:cNvSpPr>
          <p:nvPr>
            <p:ph type="body" sz="quarter" idx="21" hasCustomPrompt="1"/>
          </p:nvPr>
        </p:nvSpPr>
        <p:spPr>
          <a:xfrm>
            <a:off x="6192838" y="4376263"/>
            <a:ext cx="2678893"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18" name="Text Placeholder 11"/>
          <p:cNvSpPr>
            <a:spLocks noGrp="1"/>
          </p:cNvSpPr>
          <p:nvPr>
            <p:ph type="body" sz="quarter" idx="24" hasCustomPrompt="1"/>
          </p:nvPr>
        </p:nvSpPr>
        <p:spPr>
          <a:xfrm>
            <a:off x="3232554" y="4376263"/>
            <a:ext cx="2678893"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17"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20"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Confidential Property of Schneider Electric |</a:t>
            </a:r>
          </a:p>
        </p:txBody>
      </p:sp>
      <p:sp>
        <p:nvSpPr>
          <p:cNvPr id="21" name="Text Placeholder 11"/>
          <p:cNvSpPr>
            <a:spLocks noGrp="1"/>
          </p:cNvSpPr>
          <p:nvPr>
            <p:ph type="body" sz="quarter" idx="36"/>
          </p:nvPr>
        </p:nvSpPr>
        <p:spPr>
          <a:xfrm>
            <a:off x="252413" y="230187"/>
            <a:ext cx="8647112" cy="369332"/>
          </a:xfrm>
        </p:spPr>
        <p:txBody>
          <a:bodyPr>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22" name="Text Placeholder 13"/>
          <p:cNvSpPr>
            <a:spLocks noGrp="1"/>
          </p:cNvSpPr>
          <p:nvPr>
            <p:ph type="body" sz="quarter" idx="37"/>
          </p:nvPr>
        </p:nvSpPr>
        <p:spPr>
          <a:xfrm>
            <a:off x="252413" y="683366"/>
            <a:ext cx="8647112" cy="253916"/>
          </a:xfrm>
        </p:spPr>
        <p:txBody>
          <a:bodyPr>
            <a:noAutofit/>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dirty="0"/>
              <a:t>Click to edit Master text styles</a:t>
            </a:r>
          </a:p>
        </p:txBody>
      </p:sp>
    </p:spTree>
    <p:extLst>
      <p:ext uri="{BB962C8B-B14F-4D97-AF65-F5344CB8AC3E}">
        <p14:creationId xmlns:p14="http://schemas.microsoft.com/office/powerpoint/2010/main" val="40307852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Horizontal Split">
    <p:spTree>
      <p:nvGrpSpPr>
        <p:cNvPr id="1" name=""/>
        <p:cNvGrpSpPr/>
        <p:nvPr/>
      </p:nvGrpSpPr>
      <p:grpSpPr>
        <a:xfrm>
          <a:off x="0" y="0"/>
          <a:ext cx="0" cy="0"/>
          <a:chOff x="0" y="0"/>
          <a:chExt cx="0" cy="0"/>
        </a:xfrm>
      </p:grpSpPr>
      <p:sp>
        <p:nvSpPr>
          <p:cNvPr id="21" name="Rectangle 20"/>
          <p:cNvSpPr/>
          <p:nvPr userDrawn="1"/>
        </p:nvSpPr>
        <p:spPr>
          <a:xfrm>
            <a:off x="0" y="1"/>
            <a:ext cx="9144000" cy="127614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91437" tIns="45718" rIns="91437" bIns="45718" rtlCol="0" anchor="ctr"/>
          <a:lstStyle/>
          <a:p>
            <a:pPr algn="ctr"/>
            <a:endParaRPr lang="en-US"/>
          </a:p>
        </p:txBody>
      </p:sp>
      <p:sp>
        <p:nvSpPr>
          <p:cNvPr id="5" name="Content Placeholder 4"/>
          <p:cNvSpPr>
            <a:spLocks noGrp="1"/>
          </p:cNvSpPr>
          <p:nvPr>
            <p:ph sz="quarter" idx="32"/>
          </p:nvPr>
        </p:nvSpPr>
        <p:spPr>
          <a:xfrm>
            <a:off x="252413" y="1735871"/>
            <a:ext cx="8639175" cy="2644043"/>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20"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Confidential Property of Schneider Electric |</a:t>
            </a:r>
          </a:p>
        </p:txBody>
      </p:sp>
      <p:sp>
        <p:nvSpPr>
          <p:cNvPr id="22" name="Rectangle 21"/>
          <p:cNvSpPr/>
          <p:nvPr userDrawn="1"/>
        </p:nvSpPr>
        <p:spPr>
          <a:xfrm>
            <a:off x="0" y="1105320"/>
            <a:ext cx="9144000" cy="371789"/>
          </a:xfrm>
          <a:prstGeom prst="rect">
            <a:avLst/>
          </a:prstGeom>
          <a:solidFill>
            <a:schemeClr val="bg2">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437" tIns="45718" rIns="91437" bIns="45718" rtlCol="0" anchor="ctr"/>
          <a:lstStyle/>
          <a:p>
            <a:pPr algn="ctr"/>
            <a:endParaRPr lang="en-US"/>
          </a:p>
        </p:txBody>
      </p:sp>
      <p:sp>
        <p:nvSpPr>
          <p:cNvPr id="15" name="Text Placeholder 11"/>
          <p:cNvSpPr>
            <a:spLocks noGrp="1"/>
          </p:cNvSpPr>
          <p:nvPr>
            <p:ph type="body" sz="quarter" idx="33"/>
          </p:nvPr>
        </p:nvSpPr>
        <p:spPr>
          <a:xfrm>
            <a:off x="252413" y="230187"/>
            <a:ext cx="8647112" cy="369332"/>
          </a:xfrm>
        </p:spPr>
        <p:txBody>
          <a:bodyPr>
            <a:noAutofit/>
          </a:bodyPr>
          <a:lstStyle>
            <a:lvl1pPr>
              <a:buFontTx/>
              <a:buNone/>
              <a:defRPr sz="2400">
                <a:solidFill>
                  <a:schemeClr val="bg1"/>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6" name="Text Placeholder 13"/>
          <p:cNvSpPr>
            <a:spLocks noGrp="1"/>
          </p:cNvSpPr>
          <p:nvPr>
            <p:ph type="body" sz="quarter" idx="34"/>
          </p:nvPr>
        </p:nvSpPr>
        <p:spPr>
          <a:xfrm>
            <a:off x="252413" y="683366"/>
            <a:ext cx="8647112" cy="253916"/>
          </a:xfrm>
        </p:spPr>
        <p:txBody>
          <a:bodyPr>
            <a:noAutofit/>
          </a:bodyPr>
          <a:lstStyle>
            <a:lvl1pPr marL="358762" indent="-342888">
              <a:buFontTx/>
              <a:buNone/>
              <a:defRPr sz="1600">
                <a:solidFill>
                  <a:schemeClr val="bg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dirty="0"/>
              <a:t>Click to edit Master text styles</a:t>
            </a:r>
          </a:p>
        </p:txBody>
      </p:sp>
    </p:spTree>
    <p:extLst>
      <p:ext uri="{BB962C8B-B14F-4D97-AF65-F5344CB8AC3E}">
        <p14:creationId xmlns:p14="http://schemas.microsoft.com/office/powerpoint/2010/main" val="1634115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slide ">
    <p:spTree>
      <p:nvGrpSpPr>
        <p:cNvPr id="1" name=""/>
        <p:cNvGrpSpPr/>
        <p:nvPr/>
      </p:nvGrpSpPr>
      <p:grpSpPr>
        <a:xfrm>
          <a:off x="0" y="0"/>
          <a:ext cx="0" cy="0"/>
          <a:chOff x="0" y="0"/>
          <a:chExt cx="0" cy="0"/>
        </a:xfrm>
      </p:grpSpPr>
      <p:sp>
        <p:nvSpPr>
          <p:cNvPr id="17"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20"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Confidential Property of Schneider Electric |</a:t>
            </a:r>
          </a:p>
        </p:txBody>
      </p:sp>
    </p:spTree>
    <p:extLst>
      <p:ext uri="{BB962C8B-B14F-4D97-AF65-F5344CB8AC3E}">
        <p14:creationId xmlns:p14="http://schemas.microsoft.com/office/powerpoint/2010/main" val="38709286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Section Title Green">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0" y="1"/>
            <a:ext cx="9144000" cy="2908710"/>
          </a:xfrm>
          <a:prstGeom prst="rect">
            <a:avLst/>
          </a:prstGeom>
          <a:solidFill>
            <a:schemeClr val="tx2">
              <a:alpha val="80000"/>
            </a:schemeClr>
          </a:solidFill>
        </p:spPr>
        <p:txBody>
          <a:bodyPr lIns="251758" tIns="0" rIns="0" bIns="251758" anchor="b" anchorCtr="0"/>
          <a:lstStyle>
            <a:lvl1pPr algn="l">
              <a:defRPr sz="2400" baseline="0">
                <a:solidFill>
                  <a:srgbClr val="FFFFFF"/>
                </a:solidFill>
              </a:defRPr>
            </a:lvl1pPr>
          </a:lstStyle>
          <a:p>
            <a:r>
              <a:rPr lang="en-US" dirty="0"/>
              <a:t>Click To Edit Section Title</a:t>
            </a:r>
          </a:p>
        </p:txBody>
      </p:sp>
      <p:sp>
        <p:nvSpPr>
          <p:cNvPr id="8" name="Text Placeholder 9"/>
          <p:cNvSpPr>
            <a:spLocks noGrp="1"/>
          </p:cNvSpPr>
          <p:nvPr>
            <p:ph type="body" sz="quarter" idx="11" hasCustomPrompt="1"/>
          </p:nvPr>
        </p:nvSpPr>
        <p:spPr>
          <a:xfrm>
            <a:off x="0" y="2900409"/>
            <a:ext cx="9144000" cy="373063"/>
          </a:xfrm>
          <a:prstGeom prst="rect">
            <a:avLst/>
          </a:prstGeom>
          <a:solidFill>
            <a:schemeClr val="tx2"/>
          </a:solidFill>
        </p:spPr>
        <p:txBody>
          <a:bodyPr lIns="251758" tIns="0" rIns="0" bIns="0" anchor="ctr" anchorCtr="0"/>
          <a:lstStyle>
            <a:lvl1pPr marL="0" indent="0">
              <a:buNone/>
              <a:defRPr sz="1200" baseline="0">
                <a:solidFill>
                  <a:schemeClr val="bg1"/>
                </a:solidFill>
              </a:defRPr>
            </a:lvl1pPr>
          </a:lstStyle>
          <a:p>
            <a:pPr lvl="0"/>
            <a:r>
              <a:rPr lang="en-US" dirty="0"/>
              <a:t>Click To Edit Optional Subtitle</a:t>
            </a:r>
          </a:p>
        </p:txBody>
      </p:sp>
      <p:sp>
        <p:nvSpPr>
          <p:cNvPr id="9" name="Slide Number Placeholder 5"/>
          <p:cNvSpPr>
            <a:spLocks noGrp="1"/>
          </p:cNvSpPr>
          <p:nvPr>
            <p:ph type="sldNum" sz="quarter" idx="4"/>
          </p:nvPr>
        </p:nvSpPr>
        <p:spPr>
          <a:xfrm>
            <a:off x="1747892" y="4857178"/>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0" name="Footer Placeholder 4"/>
          <p:cNvSpPr>
            <a:spLocks noGrp="1"/>
          </p:cNvSpPr>
          <p:nvPr>
            <p:ph type="ftr" sz="quarter" idx="3"/>
          </p:nvPr>
        </p:nvSpPr>
        <p:spPr>
          <a:xfrm>
            <a:off x="252414" y="4857177"/>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Confidential Property of Schneider Electric |</a:t>
            </a:r>
          </a:p>
        </p:txBody>
      </p:sp>
      <p:pic>
        <p:nvPicPr>
          <p:cNvPr id="7" name="Picture 6" descr="schneider_LIO_Life-Green_RGB.png"/>
          <p:cNvPicPr>
            <a:picLocks noChangeAspect="1"/>
          </p:cNvPicPr>
          <p:nvPr userDrawn="1"/>
        </p:nvPicPr>
        <p:blipFill>
          <a:blip r:embed="rId2" cstate="print"/>
          <a:stretch>
            <a:fillRect/>
          </a:stretch>
        </p:blipFill>
        <p:spPr>
          <a:xfrm>
            <a:off x="7067034" y="4494998"/>
            <a:ext cx="2041798" cy="562953"/>
          </a:xfrm>
          <a:prstGeom prst="rect">
            <a:avLst/>
          </a:prstGeom>
        </p:spPr>
      </p:pic>
    </p:spTree>
    <p:extLst>
      <p:ext uri="{BB962C8B-B14F-4D97-AF65-F5344CB8AC3E}">
        <p14:creationId xmlns:p14="http://schemas.microsoft.com/office/powerpoint/2010/main" val="40298875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One-column">
    <p:spTree>
      <p:nvGrpSpPr>
        <p:cNvPr id="1" name=""/>
        <p:cNvGrpSpPr/>
        <p:nvPr/>
      </p:nvGrpSpPr>
      <p:grpSpPr>
        <a:xfrm>
          <a:off x="0" y="0"/>
          <a:ext cx="0" cy="0"/>
          <a:chOff x="0" y="0"/>
          <a:chExt cx="0" cy="0"/>
        </a:xfrm>
      </p:grpSpPr>
      <p:sp>
        <p:nvSpPr>
          <p:cNvPr id="17" name="Title 1"/>
          <p:cNvSpPr>
            <a:spLocks noGrp="1"/>
          </p:cNvSpPr>
          <p:nvPr>
            <p:ph type="title" hasCustomPrompt="1"/>
          </p:nvPr>
        </p:nvSpPr>
        <p:spPr>
          <a:xfrm>
            <a:off x="258100" y="219285"/>
            <a:ext cx="8633531" cy="333431"/>
          </a:xfrm>
        </p:spPr>
        <p:txBody>
          <a:bodyPr>
            <a:spAutoFit/>
          </a:bodyPr>
          <a:lstStyle>
            <a:lvl1pPr>
              <a:defRPr sz="2025"/>
            </a:lvl1pPr>
          </a:lstStyle>
          <a:p>
            <a:r>
              <a:rPr lang="en-US" dirty="0"/>
              <a:t>Click To Edit Master Title Style</a:t>
            </a:r>
          </a:p>
        </p:txBody>
      </p:sp>
      <p:sp>
        <p:nvSpPr>
          <p:cNvPr id="20" name="Text Placeholder 11"/>
          <p:cNvSpPr>
            <a:spLocks noGrp="1"/>
          </p:cNvSpPr>
          <p:nvPr>
            <p:ph type="body" sz="quarter" idx="13" hasCustomPrompt="1"/>
          </p:nvPr>
        </p:nvSpPr>
        <p:spPr>
          <a:xfrm>
            <a:off x="252415" y="4062456"/>
            <a:ext cx="5580061" cy="126958"/>
          </a:xfrm>
          <a:prstGeom prst="rect">
            <a:avLst/>
          </a:prstGeom>
        </p:spPr>
        <p:txBody>
          <a:bodyPr lIns="0" tIns="0" rIns="0" bIns="0" anchor="b" anchorCtr="0">
            <a:spAutoFit/>
          </a:bodyPr>
          <a:lstStyle>
            <a:lvl1pPr marL="15872" indent="0">
              <a:buNone/>
              <a:defRPr sz="825" baseline="0">
                <a:solidFill>
                  <a:srgbClr val="8E8F93"/>
                </a:solidFill>
              </a:defRPr>
            </a:lvl1pPr>
          </a:lstStyle>
          <a:p>
            <a:pPr lvl="0"/>
            <a:r>
              <a:rPr lang="en-US" dirty="0"/>
              <a:t>Optional caption goes here</a:t>
            </a:r>
          </a:p>
        </p:txBody>
      </p:sp>
      <p:sp>
        <p:nvSpPr>
          <p:cNvPr id="23" name="Text Placeholder 2"/>
          <p:cNvSpPr>
            <a:spLocks noGrp="1"/>
          </p:cNvSpPr>
          <p:nvPr>
            <p:ph type="body" idx="15" hasCustomPrompt="1"/>
          </p:nvPr>
        </p:nvSpPr>
        <p:spPr>
          <a:xfrm>
            <a:off x="258099" y="604936"/>
            <a:ext cx="8633531" cy="173124"/>
          </a:xfrm>
          <a:prstGeom prst="rect">
            <a:avLst/>
          </a:prstGeom>
        </p:spPr>
        <p:txBody>
          <a:bodyPr lIns="0" tIns="0" rIns="0" bIns="0" anchor="t">
            <a:spAutoFit/>
          </a:bodyPr>
          <a:lstStyle>
            <a:lvl1pPr marL="0" indent="0">
              <a:spcBef>
                <a:spcPts val="0"/>
              </a:spcBef>
              <a:spcAft>
                <a:spcPts val="0"/>
              </a:spcAft>
              <a:buNone/>
              <a:defRPr sz="1125" b="0" baseline="0">
                <a:solidFill>
                  <a:schemeClr val="accent6"/>
                </a:solidFill>
              </a:defRPr>
            </a:lvl1pPr>
            <a:lvl2pPr marL="456303" indent="0">
              <a:buNone/>
              <a:defRPr sz="2025" b="1"/>
            </a:lvl2pPr>
            <a:lvl3pPr marL="912606" indent="0">
              <a:buNone/>
              <a:defRPr sz="1800" b="1"/>
            </a:lvl3pPr>
            <a:lvl4pPr marL="1368910" indent="0">
              <a:buNone/>
              <a:defRPr sz="1575" b="1"/>
            </a:lvl4pPr>
            <a:lvl5pPr marL="1825208" indent="0">
              <a:buNone/>
              <a:defRPr sz="1575" b="1"/>
            </a:lvl5pPr>
            <a:lvl6pPr marL="2281502" indent="0">
              <a:buNone/>
              <a:defRPr sz="1575" b="1"/>
            </a:lvl6pPr>
            <a:lvl7pPr marL="2737817" indent="0">
              <a:buNone/>
              <a:defRPr sz="1575" b="1"/>
            </a:lvl7pPr>
            <a:lvl8pPr marL="3194107" indent="0">
              <a:buNone/>
              <a:defRPr sz="1575" b="1"/>
            </a:lvl8pPr>
            <a:lvl9pPr marL="3650400" indent="0">
              <a:buNone/>
              <a:defRPr sz="1575" b="1"/>
            </a:lvl9pPr>
          </a:lstStyle>
          <a:p>
            <a:pPr lvl="0"/>
            <a:r>
              <a:rPr lang="en-US" dirty="0"/>
              <a:t>Click To Edit Master Text Styles</a:t>
            </a:r>
          </a:p>
        </p:txBody>
      </p:sp>
      <p:sp>
        <p:nvSpPr>
          <p:cNvPr id="4" name="Content Placeholder 3"/>
          <p:cNvSpPr>
            <a:spLocks noGrp="1"/>
          </p:cNvSpPr>
          <p:nvPr>
            <p:ph sz="quarter" idx="17"/>
          </p:nvPr>
        </p:nvSpPr>
        <p:spPr>
          <a:xfrm>
            <a:off x="252413" y="1203329"/>
            <a:ext cx="5580062" cy="1238932"/>
          </a:xfrm>
        </p:spPr>
        <p:txBody>
          <a:bodyPr>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p:cNvSpPr>
            <a:spLocks noGrp="1"/>
          </p:cNvSpPr>
          <p:nvPr>
            <p:ph type="sldNum" sz="quarter" idx="4"/>
          </p:nvPr>
        </p:nvSpPr>
        <p:spPr>
          <a:xfrm>
            <a:off x="1747892" y="4857200"/>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marL="0" marR="0" lvl="0" indent="0" algn="l" defTabSz="683577"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3DCD58"/>
                </a:solidFill>
                <a:effectLst/>
                <a:uLnTx/>
                <a:uFillTx/>
                <a:latin typeface="Arial"/>
                <a:ea typeface="+mn-ea"/>
                <a:cs typeface="Arial"/>
              </a:rPr>
              <a:t>Page </a:t>
            </a:r>
            <a:fld id="{5A9C12DC-491F-9444-86A2-13AC5C62A2FC}" type="slidenum">
              <a:rPr kumimoji="0" lang="en-US" sz="600" b="0" i="0" u="none" strike="noStrike" kern="1200" cap="none" spc="0" normalizeH="0" baseline="0" noProof="0" smtClean="0">
                <a:ln>
                  <a:noFill/>
                </a:ln>
                <a:solidFill>
                  <a:srgbClr val="3DCD58"/>
                </a:solidFill>
                <a:effectLst/>
                <a:uLnTx/>
                <a:uFillTx/>
                <a:latin typeface="Arial"/>
                <a:ea typeface="+mn-ea"/>
                <a:cs typeface="Arial"/>
              </a:rPr>
              <a:pPr marL="0" marR="0" lvl="0" indent="0" algn="l" defTabSz="683577"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dirty="0">
              <a:ln>
                <a:noFill/>
              </a:ln>
              <a:solidFill>
                <a:srgbClr val="3DCD58"/>
              </a:solidFill>
              <a:effectLst/>
              <a:uLnTx/>
              <a:uFillTx/>
              <a:latin typeface="Arial"/>
              <a:ea typeface="+mn-ea"/>
              <a:cs typeface="Arial"/>
            </a:endParaRPr>
          </a:p>
        </p:txBody>
      </p:sp>
      <p:sp>
        <p:nvSpPr>
          <p:cNvPr id="10" name="Footer Placeholder 4"/>
          <p:cNvSpPr>
            <a:spLocks noGrp="1"/>
          </p:cNvSpPr>
          <p:nvPr>
            <p:ph type="ftr" sz="quarter" idx="3"/>
          </p:nvPr>
        </p:nvSpPr>
        <p:spPr>
          <a:xfrm>
            <a:off x="252414" y="4857198"/>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marL="0" marR="0" lvl="0" indent="0" algn="l" defTabSz="683577"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626469"/>
                </a:solidFill>
                <a:effectLst/>
                <a:uLnTx/>
                <a:uFillTx/>
                <a:latin typeface="Arial"/>
                <a:ea typeface="+mn-ea"/>
                <a:cs typeface="Arial"/>
              </a:rPr>
              <a:t>Confidential Property of Schneider Electric |</a:t>
            </a:r>
            <a:endParaRPr kumimoji="0" lang="en-US" sz="600" b="0" i="0" u="none" strike="noStrike" kern="1200" cap="none" spc="0" normalizeH="0" baseline="0" noProof="0" dirty="0">
              <a:ln>
                <a:noFill/>
              </a:ln>
              <a:solidFill>
                <a:srgbClr val="626469"/>
              </a:solidFill>
              <a:effectLst/>
              <a:uLnTx/>
              <a:uFillTx/>
              <a:latin typeface="Arial"/>
              <a:ea typeface="+mn-ea"/>
              <a:cs typeface="Arial"/>
            </a:endParaRPr>
          </a:p>
        </p:txBody>
      </p:sp>
    </p:spTree>
    <p:extLst>
      <p:ext uri="{BB962C8B-B14F-4D97-AF65-F5344CB8AC3E}">
        <p14:creationId xmlns:p14="http://schemas.microsoft.com/office/powerpoint/2010/main" val="137203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itle Slide_1">
    <p:spTree>
      <p:nvGrpSpPr>
        <p:cNvPr id="1" name=""/>
        <p:cNvGrpSpPr/>
        <p:nvPr/>
      </p:nvGrpSpPr>
      <p:grpSpPr>
        <a:xfrm>
          <a:off x="0" y="0"/>
          <a:ext cx="0" cy="0"/>
          <a:chOff x="0" y="0"/>
          <a:chExt cx="0" cy="0"/>
        </a:xfrm>
      </p:grpSpPr>
      <p:pic>
        <p:nvPicPr>
          <p:cNvPr id="10" name="Picture 141">
            <a:extLst>
              <a:ext uri="{FF2B5EF4-FFF2-40B4-BE49-F238E27FC236}">
                <a16:creationId xmlns:a16="http://schemas.microsoft.com/office/drawing/2014/main" id="{D05337C7-CB41-4B9E-86AD-05E3E39E1CB0}"/>
              </a:ext>
            </a:extLst>
          </p:cNvPr>
          <p:cNvPicPr>
            <a:picLocks noChangeAspect="1"/>
          </p:cNvPicPr>
          <p:nvPr userDrawn="1"/>
        </p:nvPicPr>
        <p:blipFill rotWithShape="1">
          <a:blip r:embed="rId4" cstate="email">
            <a:extLst>
              <a:ext uri="{28A0092B-C50C-407E-A947-70E740481C1C}">
                <a14:useLocalDpi xmlns:a14="http://schemas.microsoft.com/office/drawing/2010/main" val="0"/>
              </a:ext>
            </a:extLst>
          </a:blip>
          <a:srcRect l="5655" t="22513" r="43570" b="35111"/>
          <a:stretch/>
        </p:blipFill>
        <p:spPr>
          <a:xfrm>
            <a:off x="0" y="1284"/>
            <a:ext cx="9144000" cy="5142814"/>
          </a:xfrm>
          <a:prstGeom prst="rect">
            <a:avLst/>
          </a:prstGeom>
        </p:spPr>
      </p:pic>
      <p:graphicFrame>
        <p:nvGraphicFramePr>
          <p:cNvPr id="2" name="Object 1" hidden="1"/>
          <p:cNvGraphicFramePr>
            <a:graphicFrameLocks noChangeAspect="1"/>
          </p:cNvGraphicFramePr>
          <p:nvPr userDrawn="1">
            <p:custDataLst>
              <p:tags r:id="rId2"/>
            </p:custDataLst>
          </p:nvPr>
        </p:nvGraphicFramePr>
        <p:xfrm>
          <a:off x="1192" y="1192"/>
          <a:ext cx="1190" cy="1190"/>
        </p:xfrm>
        <a:graphic>
          <a:graphicData uri="http://schemas.openxmlformats.org/presentationml/2006/ole">
            <mc:AlternateContent xmlns:mc="http://schemas.openxmlformats.org/markup-compatibility/2006">
              <mc:Choice xmlns:v="urn:schemas-microsoft-com:vml" Requires="v">
                <p:oleObj spid="_x0000_s25150"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192" y="1192"/>
                        <a:ext cx="1190" cy="1190"/>
                      </a:xfrm>
                      <a:prstGeom prst="rect">
                        <a:avLst/>
                      </a:prstGeom>
                    </p:spPr>
                  </p:pic>
                </p:oleObj>
              </mc:Fallback>
            </mc:AlternateContent>
          </a:graphicData>
        </a:graphic>
      </p:graphicFrame>
      <p:sp>
        <p:nvSpPr>
          <p:cNvPr id="14" name="Footer Placeholder 4"/>
          <p:cNvSpPr>
            <a:spLocks noGrp="1"/>
          </p:cNvSpPr>
          <p:nvPr>
            <p:ph type="ftr" sz="quarter" idx="3"/>
          </p:nvPr>
        </p:nvSpPr>
        <p:spPr>
          <a:xfrm>
            <a:off x="252416" y="4857156"/>
            <a:ext cx="1505531" cy="92333"/>
          </a:xfrm>
          <a:prstGeom prst="rect">
            <a:avLst/>
          </a:prstGeom>
        </p:spPr>
        <p:txBody>
          <a:bodyPr vert="horz" wrap="square" lIns="0" tIns="0" rIns="0" bIns="0" rtlCol="0" anchor="ctr">
            <a:spAutoFit/>
          </a:bodyPr>
          <a:lstStyle>
            <a:lvl1pPr algn="l">
              <a:defRPr sz="600">
                <a:solidFill>
                  <a:srgbClr val="4F5156"/>
                </a:solidFill>
                <a:latin typeface="Arial"/>
                <a:cs typeface="Arial"/>
              </a:defRPr>
            </a:lvl1pPr>
          </a:lstStyle>
          <a:p>
            <a:pPr>
              <a:defRPr/>
            </a:pPr>
            <a:r>
              <a:rPr lang="en-US"/>
              <a:t>Confidential Property of Schneider Electric  </a:t>
            </a:r>
            <a:endParaRPr lang="en-US" dirty="0"/>
          </a:p>
        </p:txBody>
      </p:sp>
      <p:pic>
        <p:nvPicPr>
          <p:cNvPr id="11" name="Picture 10" descr="schneider_LIO_Life-Green_RGB.png"/>
          <p:cNvPicPr>
            <a:picLocks noChangeAspect="1"/>
          </p:cNvPicPr>
          <p:nvPr userDrawn="1"/>
        </p:nvPicPr>
        <p:blipFill>
          <a:blip r:embed="rId7" cstate="print"/>
          <a:stretch>
            <a:fillRect/>
          </a:stretch>
        </p:blipFill>
        <p:spPr>
          <a:xfrm>
            <a:off x="7052656" y="4523482"/>
            <a:ext cx="1938487" cy="534469"/>
          </a:xfrm>
          <a:prstGeom prst="rect">
            <a:avLst/>
          </a:prstGeom>
        </p:spPr>
      </p:pic>
    </p:spTree>
    <p:extLst>
      <p:ext uri="{BB962C8B-B14F-4D97-AF65-F5344CB8AC3E}">
        <p14:creationId xmlns:p14="http://schemas.microsoft.com/office/powerpoint/2010/main" val="31149791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Title w/ Image Option1">
    <p:spTree>
      <p:nvGrpSpPr>
        <p:cNvPr id="1" name=""/>
        <p:cNvGrpSpPr/>
        <p:nvPr/>
      </p:nvGrpSpPr>
      <p:grpSpPr>
        <a:xfrm>
          <a:off x="0" y="0"/>
          <a:ext cx="0" cy="0"/>
          <a:chOff x="0" y="0"/>
          <a:chExt cx="0" cy="0"/>
        </a:xfrm>
      </p:grpSpPr>
      <p:sp>
        <p:nvSpPr>
          <p:cNvPr id="11" name="Picture Placeholder 5"/>
          <p:cNvSpPr>
            <a:spLocks noGrp="1"/>
          </p:cNvSpPr>
          <p:nvPr>
            <p:ph type="pic" sz="quarter" idx="10" hasCustomPrompt="1"/>
          </p:nvPr>
        </p:nvSpPr>
        <p:spPr>
          <a:xfrm>
            <a:off x="0" y="0"/>
            <a:ext cx="9144000" cy="5143500"/>
          </a:xfrm>
          <a:prstGeom prst="rect">
            <a:avLst/>
          </a:prstGeom>
          <a:solidFill>
            <a:srgbClr val="8E8F93">
              <a:alpha val="20000"/>
            </a:srgbClr>
          </a:solidFill>
        </p:spPr>
        <p:txBody>
          <a:bodyPr/>
          <a:lstStyle>
            <a:lvl1pPr marL="0" indent="0">
              <a:buNone/>
              <a:defRPr sz="1050">
                <a:solidFill>
                  <a:schemeClr val="accent2">
                    <a:lumMod val="60000"/>
                    <a:lumOff val="40000"/>
                  </a:schemeClr>
                </a:solidFill>
              </a:defRPr>
            </a:lvl1pPr>
          </a:lstStyle>
          <a:p>
            <a:r>
              <a:rPr lang="en-US" dirty="0"/>
              <a:t>Drag Your Image Here</a:t>
            </a:r>
          </a:p>
        </p:txBody>
      </p:sp>
      <p:sp>
        <p:nvSpPr>
          <p:cNvPr id="5" name="Title 1"/>
          <p:cNvSpPr>
            <a:spLocks noGrp="1"/>
          </p:cNvSpPr>
          <p:nvPr>
            <p:ph type="title" hasCustomPrompt="1"/>
          </p:nvPr>
        </p:nvSpPr>
        <p:spPr>
          <a:xfrm>
            <a:off x="0" y="2041071"/>
            <a:ext cx="9144000" cy="867640"/>
          </a:xfrm>
          <a:prstGeom prst="rect">
            <a:avLst/>
          </a:prstGeom>
          <a:solidFill>
            <a:schemeClr val="tx2">
              <a:alpha val="80000"/>
            </a:schemeClr>
          </a:solidFill>
        </p:spPr>
        <p:txBody>
          <a:bodyPr lIns="252000" tIns="0" rIns="0" bIns="0" anchor="ctr" anchorCtr="0"/>
          <a:lstStyle>
            <a:lvl1pPr algn="l">
              <a:defRPr sz="2400" baseline="0">
                <a:solidFill>
                  <a:srgbClr val="FFFFFF"/>
                </a:solidFill>
              </a:defRPr>
            </a:lvl1pPr>
          </a:lstStyle>
          <a:p>
            <a:r>
              <a:rPr lang="en-US" dirty="0"/>
              <a:t>Click To Edit Section Title</a:t>
            </a:r>
          </a:p>
        </p:txBody>
      </p:sp>
      <p:sp>
        <p:nvSpPr>
          <p:cNvPr id="6" name="Text Placeholder 9"/>
          <p:cNvSpPr>
            <a:spLocks noGrp="1"/>
          </p:cNvSpPr>
          <p:nvPr>
            <p:ph type="body" sz="quarter" idx="11" hasCustomPrompt="1"/>
          </p:nvPr>
        </p:nvSpPr>
        <p:spPr>
          <a:xfrm>
            <a:off x="0" y="2900386"/>
            <a:ext cx="9144000" cy="373063"/>
          </a:xfrm>
          <a:prstGeom prst="rect">
            <a:avLst/>
          </a:prstGeom>
          <a:solidFill>
            <a:schemeClr val="tx2"/>
          </a:solidFill>
        </p:spPr>
        <p:txBody>
          <a:bodyPr lIns="252000" tIns="0" rIns="0" bIns="0" anchor="ctr" anchorCtr="0"/>
          <a:lstStyle>
            <a:lvl1pPr marL="0" indent="0">
              <a:buNone/>
              <a:defRPr sz="1200" baseline="0">
                <a:solidFill>
                  <a:schemeClr val="bg1"/>
                </a:solidFill>
              </a:defRPr>
            </a:lvl1pPr>
          </a:lstStyle>
          <a:p>
            <a:pPr lvl="0"/>
            <a:r>
              <a:rPr lang="en-US" dirty="0"/>
              <a:t>Click To Edit Optional Subtitle</a:t>
            </a:r>
          </a:p>
        </p:txBody>
      </p:sp>
      <p:sp>
        <p:nvSpPr>
          <p:cNvPr id="10"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rgbClr val="FFFFFF"/>
                </a:solidFill>
                <a:latin typeface="Arial"/>
                <a:cs typeface="Arial"/>
              </a:defRPr>
            </a:lvl1pPr>
          </a:lstStyle>
          <a:p>
            <a:r>
              <a:rPr lang="en-US" dirty="0"/>
              <a:t>Page </a:t>
            </a:r>
            <a:fld id="{5A9C12DC-491F-9444-86A2-13AC5C62A2FC}" type="slidenum">
              <a:rPr lang="en-US" smtClean="0"/>
              <a:pPr/>
              <a:t>‹#›</a:t>
            </a:fld>
            <a:endParaRPr lang="en-US" dirty="0"/>
          </a:p>
        </p:txBody>
      </p:sp>
      <p:sp>
        <p:nvSpPr>
          <p:cNvPr id="12"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rgbClr val="FFFFFF"/>
                </a:solidFill>
                <a:latin typeface="Arial"/>
                <a:cs typeface="Arial"/>
              </a:defRPr>
            </a:lvl1pPr>
          </a:lstStyle>
          <a:p>
            <a:r>
              <a:rPr lang="en-US" dirty="0"/>
              <a:t>Confidential Property of Schneider Electric |</a:t>
            </a:r>
          </a:p>
        </p:txBody>
      </p:sp>
      <p:pic>
        <p:nvPicPr>
          <p:cNvPr id="8" name="Picture 7" descr="schneider_LIO_Life-Green_RGB.png"/>
          <p:cNvPicPr>
            <a:picLocks noChangeAspect="1"/>
          </p:cNvPicPr>
          <p:nvPr userDrawn="1"/>
        </p:nvPicPr>
        <p:blipFill>
          <a:blip r:embed="rId2" cstate="print"/>
          <a:stretch>
            <a:fillRect/>
          </a:stretch>
        </p:blipFill>
        <p:spPr>
          <a:xfrm>
            <a:off x="7067034" y="4494996"/>
            <a:ext cx="2041798" cy="562953"/>
          </a:xfrm>
          <a:prstGeom prst="rect">
            <a:avLst/>
          </a:prstGeom>
        </p:spPr>
      </p:pic>
    </p:spTree>
    <p:extLst>
      <p:ext uri="{BB962C8B-B14F-4D97-AF65-F5344CB8AC3E}">
        <p14:creationId xmlns:p14="http://schemas.microsoft.com/office/powerpoint/2010/main" val="6950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Rectangle 5"/>
          <p:cNvSpPr/>
          <p:nvPr userDrawn="1"/>
        </p:nvSpPr>
        <p:spPr>
          <a:xfrm flipV="1">
            <a:off x="0" y="3711575"/>
            <a:ext cx="9144000" cy="674688"/>
          </a:xfrm>
          <a:prstGeom prst="rect">
            <a:avLst/>
          </a:prstGeom>
          <a:solidFill>
            <a:schemeClr val="tx2">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396" tIns="45698" rIns="91396" bIns="45698" anchor="ctr"/>
          <a:lstStyle/>
          <a:p>
            <a:pPr algn="ctr" fontAlgn="auto">
              <a:spcBef>
                <a:spcPts val="0"/>
              </a:spcBef>
              <a:spcAft>
                <a:spcPts val="0"/>
              </a:spcAft>
              <a:defRPr/>
            </a:pPr>
            <a:endParaRPr lang="en-US" dirty="0"/>
          </a:p>
        </p:txBody>
      </p:sp>
      <p:sp>
        <p:nvSpPr>
          <p:cNvPr id="10" name="Rectangle 9"/>
          <p:cNvSpPr/>
          <p:nvPr userDrawn="1"/>
        </p:nvSpPr>
        <p:spPr>
          <a:xfrm>
            <a:off x="0" y="4386264"/>
            <a:ext cx="9144000" cy="10795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91396" tIns="45698" rIns="91396" bIns="45698" anchor="ctr"/>
          <a:lstStyle/>
          <a:p>
            <a:pPr algn="ctr" fontAlgn="auto">
              <a:spcBef>
                <a:spcPts val="0"/>
              </a:spcBef>
              <a:spcAft>
                <a:spcPts val="0"/>
              </a:spcAft>
              <a:defRPr/>
            </a:pPr>
            <a:endParaRPr lang="en-US" dirty="0"/>
          </a:p>
        </p:txBody>
      </p:sp>
      <p:pic>
        <p:nvPicPr>
          <p:cNvPr id="11" name="Picture 3" descr="schneider_LIO_Life-Green_RGB.png"/>
          <p:cNvPicPr>
            <a:picLocks noChangeAspect="1"/>
          </p:cNvPicPr>
          <p:nvPr userDrawn="1"/>
        </p:nvPicPr>
        <p:blipFill>
          <a:blip r:embed="rId2" cstate="print"/>
          <a:srcRect/>
          <a:stretch>
            <a:fillRect/>
          </a:stretch>
        </p:blipFill>
        <p:spPr bwMode="auto">
          <a:xfrm>
            <a:off x="7102484" y="4510107"/>
            <a:ext cx="1922463" cy="530225"/>
          </a:xfrm>
          <a:prstGeom prst="rect">
            <a:avLst/>
          </a:prstGeom>
          <a:noFill/>
          <a:ln w="9525">
            <a:noFill/>
            <a:miter lim="800000"/>
            <a:headEnd/>
            <a:tailEnd/>
          </a:ln>
        </p:spPr>
      </p:pic>
      <p:sp>
        <p:nvSpPr>
          <p:cNvPr id="7" name="Picture Placeholder 5"/>
          <p:cNvSpPr>
            <a:spLocks noGrp="1"/>
          </p:cNvSpPr>
          <p:nvPr>
            <p:ph type="pic" sz="quarter" idx="10"/>
          </p:nvPr>
        </p:nvSpPr>
        <p:spPr>
          <a:xfrm>
            <a:off x="0" y="0"/>
            <a:ext cx="9144000" cy="4381500"/>
          </a:xfrm>
          <a:prstGeom prst="rect">
            <a:avLst/>
          </a:prstGeom>
          <a:solidFill>
            <a:srgbClr val="8E8F93">
              <a:alpha val="20000"/>
            </a:srgbClr>
          </a:solidFill>
        </p:spPr>
        <p:txBody>
          <a:bodyPr lIns="91396" tIns="45698" rIns="91396" bIns="45698"/>
          <a:lstStyle>
            <a:lvl1pPr marL="0" indent="0">
              <a:buNone/>
              <a:defRPr sz="1100">
                <a:solidFill>
                  <a:schemeClr val="accent2">
                    <a:lumMod val="60000"/>
                    <a:lumOff val="40000"/>
                  </a:schemeClr>
                </a:solidFill>
              </a:defRPr>
            </a:lvl1pPr>
          </a:lstStyle>
          <a:p>
            <a:pPr lvl="0"/>
            <a:r>
              <a:rPr lang="en-US" noProof="0" dirty="0"/>
              <a:t>Click icon to add picture</a:t>
            </a:r>
          </a:p>
        </p:txBody>
      </p:sp>
      <p:sp>
        <p:nvSpPr>
          <p:cNvPr id="8" name="Title 1"/>
          <p:cNvSpPr>
            <a:spLocks noGrp="1"/>
          </p:cNvSpPr>
          <p:nvPr>
            <p:ph type="ctrTitle"/>
          </p:nvPr>
        </p:nvSpPr>
        <p:spPr>
          <a:xfrm>
            <a:off x="252414" y="1971244"/>
            <a:ext cx="8673872" cy="553998"/>
          </a:xfrm>
          <a:prstGeom prst="rect">
            <a:avLst/>
          </a:prstGeom>
        </p:spPr>
        <p:txBody>
          <a:bodyPr lIns="0" tIns="0" rIns="0" bIns="0" anchor="ctr" anchorCtr="0">
            <a:spAutoFit/>
          </a:bodyPr>
          <a:lstStyle>
            <a:lvl1pPr marL="0" indent="0" algn="l">
              <a:buFont typeface="Arial"/>
              <a:buNone/>
              <a:defRPr sz="3600">
                <a:solidFill>
                  <a:schemeClr val="tx2"/>
                </a:solidFill>
              </a:defRPr>
            </a:lvl1pPr>
          </a:lstStyle>
          <a:p>
            <a:r>
              <a:rPr lang="en-US" dirty="0"/>
              <a:t>Click to edit Master title style</a:t>
            </a:r>
          </a:p>
        </p:txBody>
      </p:sp>
      <p:sp>
        <p:nvSpPr>
          <p:cNvPr id="9" name="Subtitle 2"/>
          <p:cNvSpPr>
            <a:spLocks noGrp="1"/>
          </p:cNvSpPr>
          <p:nvPr>
            <p:ph type="subTitle" idx="1"/>
          </p:nvPr>
        </p:nvSpPr>
        <p:spPr>
          <a:xfrm>
            <a:off x="252414" y="2566274"/>
            <a:ext cx="8673872" cy="307777"/>
          </a:xfrm>
          <a:prstGeom prst="rect">
            <a:avLst/>
          </a:prstGeom>
        </p:spPr>
        <p:txBody>
          <a:bodyPr lIns="0" tIns="0" rIns="0" bIns="0">
            <a:spAutoFit/>
          </a:bodyPr>
          <a:lstStyle>
            <a:lvl1pPr marL="0" indent="0" algn="l">
              <a:buNone/>
              <a:defRPr sz="2000" baseline="0">
                <a:solidFill>
                  <a:schemeClr val="tx1">
                    <a:tint val="75000"/>
                  </a:schemeClr>
                </a:solidFill>
              </a:defRPr>
            </a:lvl1pPr>
            <a:lvl2pPr marL="456991" indent="0" algn="ctr">
              <a:buNone/>
              <a:defRPr>
                <a:solidFill>
                  <a:schemeClr val="tx1">
                    <a:tint val="75000"/>
                  </a:schemeClr>
                </a:solidFill>
              </a:defRPr>
            </a:lvl2pPr>
            <a:lvl3pPr marL="913982" indent="0" algn="ctr">
              <a:buNone/>
              <a:defRPr>
                <a:solidFill>
                  <a:schemeClr val="tx1">
                    <a:tint val="75000"/>
                  </a:schemeClr>
                </a:solidFill>
              </a:defRPr>
            </a:lvl3pPr>
            <a:lvl4pPr marL="1370973" indent="0" algn="ctr">
              <a:buNone/>
              <a:defRPr>
                <a:solidFill>
                  <a:schemeClr val="tx1">
                    <a:tint val="75000"/>
                  </a:schemeClr>
                </a:solidFill>
              </a:defRPr>
            </a:lvl4pPr>
            <a:lvl5pPr marL="1827961" indent="0" algn="ctr">
              <a:buNone/>
              <a:defRPr>
                <a:solidFill>
                  <a:schemeClr val="tx1">
                    <a:tint val="75000"/>
                  </a:schemeClr>
                </a:solidFill>
              </a:defRPr>
            </a:lvl5pPr>
            <a:lvl6pPr marL="2284946" indent="0" algn="ctr">
              <a:buNone/>
              <a:defRPr>
                <a:solidFill>
                  <a:schemeClr val="tx1">
                    <a:tint val="75000"/>
                  </a:schemeClr>
                </a:solidFill>
              </a:defRPr>
            </a:lvl6pPr>
            <a:lvl7pPr marL="2741946" indent="0" algn="ctr">
              <a:buNone/>
              <a:defRPr>
                <a:solidFill>
                  <a:schemeClr val="tx1">
                    <a:tint val="75000"/>
                  </a:schemeClr>
                </a:solidFill>
              </a:defRPr>
            </a:lvl7pPr>
            <a:lvl8pPr marL="3198932" indent="0" algn="ctr">
              <a:buNone/>
              <a:defRPr>
                <a:solidFill>
                  <a:schemeClr val="tx1">
                    <a:tint val="75000"/>
                  </a:schemeClr>
                </a:solidFill>
              </a:defRPr>
            </a:lvl8pPr>
            <a:lvl9pPr marL="3655921" indent="0" algn="ctr">
              <a:buNone/>
              <a:defRPr>
                <a:solidFill>
                  <a:schemeClr val="tx1">
                    <a:tint val="75000"/>
                  </a:schemeClr>
                </a:solidFill>
              </a:defRPr>
            </a:lvl9pPr>
          </a:lstStyle>
          <a:p>
            <a:r>
              <a:rPr lang="en-US"/>
              <a:t>Click to edit Master subtitle style</a:t>
            </a:r>
            <a:endParaRPr lang="en-US" dirty="0"/>
          </a:p>
        </p:txBody>
      </p:sp>
      <p:sp>
        <p:nvSpPr>
          <p:cNvPr id="12" name="Text Placeholder 13"/>
          <p:cNvSpPr>
            <a:spLocks noGrp="1"/>
          </p:cNvSpPr>
          <p:nvPr>
            <p:ph type="body" sz="quarter" idx="11"/>
          </p:nvPr>
        </p:nvSpPr>
        <p:spPr>
          <a:xfrm>
            <a:off x="252414" y="3954255"/>
            <a:ext cx="4360862" cy="184666"/>
          </a:xfrm>
          <a:prstGeom prst="rect">
            <a:avLst/>
          </a:prstGeom>
        </p:spPr>
        <p:txBody>
          <a:bodyPr lIns="0" tIns="0" rIns="0" bIns="0" anchor="ctr" anchorCtr="0">
            <a:spAutoFit/>
          </a:bodyPr>
          <a:lstStyle>
            <a:lvl1pPr marL="0" indent="0">
              <a:buNone/>
              <a:defRPr sz="1200">
                <a:solidFill>
                  <a:schemeClr val="bg1"/>
                </a:solidFill>
              </a:defRPr>
            </a:lvl1pPr>
          </a:lstStyle>
          <a:p>
            <a:pPr lvl="0"/>
            <a:r>
              <a:rPr lang="en-US"/>
              <a:t>Click to edit Master text styles</a:t>
            </a:r>
          </a:p>
        </p:txBody>
      </p:sp>
      <p:sp>
        <p:nvSpPr>
          <p:cNvPr id="13" name="Footer Placeholder 4"/>
          <p:cNvSpPr>
            <a:spLocks noGrp="1"/>
          </p:cNvSpPr>
          <p:nvPr>
            <p:ph type="ftr" sz="quarter" idx="12"/>
          </p:nvPr>
        </p:nvSpPr>
        <p:spPr>
          <a:xfrm>
            <a:off x="252413" y="4857644"/>
            <a:ext cx="1504950" cy="92333"/>
          </a:xfrm>
          <a:prstGeom prst="rect">
            <a:avLst/>
          </a:prstGeom>
        </p:spPr>
        <p:txBody>
          <a:bodyPr vert="horz" wrap="square" lIns="0" tIns="0" rIns="0" bIns="0" rtlCol="0" anchor="ctr">
            <a:spAutoFit/>
          </a:bodyPr>
          <a:lstStyle>
            <a:lvl1pPr algn="l" fontAlgn="auto">
              <a:spcBef>
                <a:spcPts val="0"/>
              </a:spcBef>
              <a:spcAft>
                <a:spcPts val="0"/>
              </a:spcAft>
              <a:defRPr sz="600">
                <a:solidFill>
                  <a:srgbClr val="4F5156"/>
                </a:solidFill>
                <a:latin typeface="Arial"/>
                <a:cs typeface="Arial"/>
              </a:defRPr>
            </a:lvl1pPr>
          </a:lstStyle>
          <a:p>
            <a:pPr>
              <a:defRPr/>
            </a:pPr>
            <a:r>
              <a:rPr lang="en-US"/>
              <a:t>Confidential Property of Schneider Electric |</a:t>
            </a:r>
            <a:endParaRPr lang="en-US" dirty="0"/>
          </a:p>
        </p:txBody>
      </p:sp>
    </p:spTree>
    <p:extLst>
      <p:ext uri="{BB962C8B-B14F-4D97-AF65-F5344CB8AC3E}">
        <p14:creationId xmlns:p14="http://schemas.microsoft.com/office/powerpoint/2010/main" val="17789538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ction Title Green">
    <p:spTree>
      <p:nvGrpSpPr>
        <p:cNvPr id="1" name=""/>
        <p:cNvGrpSpPr/>
        <p:nvPr/>
      </p:nvGrpSpPr>
      <p:grpSpPr>
        <a:xfrm>
          <a:off x="0" y="0"/>
          <a:ext cx="0" cy="0"/>
          <a:chOff x="0" y="0"/>
          <a:chExt cx="0" cy="0"/>
        </a:xfrm>
      </p:grpSpPr>
      <p:pic>
        <p:nvPicPr>
          <p:cNvPr id="4" name="Picture 1" descr="schneider_LIO_Life-Green_RGB.png"/>
          <p:cNvPicPr>
            <a:picLocks noChangeAspect="1"/>
          </p:cNvPicPr>
          <p:nvPr userDrawn="1"/>
        </p:nvPicPr>
        <p:blipFill>
          <a:blip r:embed="rId2" cstate="print"/>
          <a:srcRect/>
          <a:stretch>
            <a:fillRect/>
          </a:stretch>
        </p:blipFill>
        <p:spPr bwMode="auto">
          <a:xfrm>
            <a:off x="7102484" y="4510107"/>
            <a:ext cx="1922463" cy="530225"/>
          </a:xfrm>
          <a:prstGeom prst="rect">
            <a:avLst/>
          </a:prstGeom>
          <a:noFill/>
          <a:ln w="9525">
            <a:noFill/>
            <a:miter lim="800000"/>
            <a:headEnd/>
            <a:tailEnd/>
          </a:ln>
        </p:spPr>
      </p:pic>
      <p:sp>
        <p:nvSpPr>
          <p:cNvPr id="3" name="Title 1"/>
          <p:cNvSpPr>
            <a:spLocks noGrp="1"/>
          </p:cNvSpPr>
          <p:nvPr>
            <p:ph type="title"/>
          </p:nvPr>
        </p:nvSpPr>
        <p:spPr>
          <a:xfrm>
            <a:off x="0" y="1"/>
            <a:ext cx="9144000" cy="2908710"/>
          </a:xfrm>
          <a:prstGeom prst="rect">
            <a:avLst/>
          </a:prstGeom>
          <a:solidFill>
            <a:schemeClr val="tx2">
              <a:alpha val="80000"/>
            </a:schemeClr>
          </a:solidFill>
        </p:spPr>
        <p:txBody>
          <a:bodyPr lIns="251884" tIns="0" rIns="0" bIns="251884" anchor="b" anchorCtr="0"/>
          <a:lstStyle>
            <a:lvl1pPr algn="l">
              <a:defRPr sz="2400" baseline="0">
                <a:solidFill>
                  <a:srgbClr val="FFFFFF"/>
                </a:solidFill>
              </a:defRPr>
            </a:lvl1pPr>
          </a:lstStyle>
          <a:p>
            <a:r>
              <a:rPr lang="en-US"/>
              <a:t>Click to edit Master title style</a:t>
            </a:r>
            <a:endParaRPr lang="en-US" dirty="0"/>
          </a:p>
        </p:txBody>
      </p:sp>
      <p:sp>
        <p:nvSpPr>
          <p:cNvPr id="8" name="Text Placeholder 9"/>
          <p:cNvSpPr>
            <a:spLocks noGrp="1"/>
          </p:cNvSpPr>
          <p:nvPr>
            <p:ph type="body" sz="quarter" idx="11"/>
          </p:nvPr>
        </p:nvSpPr>
        <p:spPr>
          <a:xfrm>
            <a:off x="0" y="2900405"/>
            <a:ext cx="9144000" cy="373063"/>
          </a:xfrm>
          <a:prstGeom prst="rect">
            <a:avLst/>
          </a:prstGeom>
          <a:solidFill>
            <a:schemeClr val="tx2"/>
          </a:solidFill>
        </p:spPr>
        <p:txBody>
          <a:bodyPr lIns="251884" tIns="0" rIns="0" bIns="0" anchor="ctr" anchorCtr="0"/>
          <a:lstStyle>
            <a:lvl1pPr marL="0" indent="0">
              <a:buNone/>
              <a:defRPr sz="1200" baseline="0">
                <a:solidFill>
                  <a:schemeClr val="bg1"/>
                </a:solidFill>
              </a:defRPr>
            </a:lvl1pPr>
          </a:lstStyle>
          <a:p>
            <a:pPr lvl="0"/>
            <a:r>
              <a:rPr lang="en-US"/>
              <a:t>Click to edit Master text styles</a:t>
            </a:r>
          </a:p>
        </p:txBody>
      </p:sp>
      <p:sp>
        <p:nvSpPr>
          <p:cNvPr id="5" name="Slide Number Placeholder 5"/>
          <p:cNvSpPr>
            <a:spLocks noGrp="1"/>
          </p:cNvSpPr>
          <p:nvPr>
            <p:ph type="sldNum" sz="quarter" idx="12"/>
          </p:nvPr>
        </p:nvSpPr>
        <p:spPr>
          <a:xfrm>
            <a:off x="1747838" y="4857644"/>
            <a:ext cx="525462" cy="92333"/>
          </a:xfrm>
          <a:prstGeom prst="rect">
            <a:avLst/>
          </a:prstGeom>
        </p:spPr>
        <p:txBody>
          <a:bodyPr vert="horz" lIns="0" tIns="0" rIns="0" bIns="0" rtlCol="0" anchor="ctr">
            <a:spAutoFit/>
          </a:bodyPr>
          <a:lstStyle>
            <a:lvl1pPr algn="l" fontAlgn="auto">
              <a:spcBef>
                <a:spcPts val="0"/>
              </a:spcBef>
              <a:spcAft>
                <a:spcPts val="0"/>
              </a:spcAft>
              <a:defRPr sz="600">
                <a:solidFill>
                  <a:schemeClr val="bg2"/>
                </a:solidFill>
                <a:latin typeface="Arial"/>
                <a:cs typeface="Arial"/>
              </a:defRPr>
            </a:lvl1pPr>
          </a:lstStyle>
          <a:p>
            <a:pPr>
              <a:defRPr/>
            </a:pPr>
            <a:r>
              <a:rPr lang="en-US"/>
              <a:t>Page </a:t>
            </a:r>
            <a:fld id="{12E75FD1-5508-4472-8D12-AA6F17DB6052}" type="slidenum">
              <a:rPr lang="en-US"/>
              <a:pPr>
                <a:defRPr/>
              </a:pPr>
              <a:t>‹#›</a:t>
            </a:fld>
            <a:endParaRPr lang="en-US"/>
          </a:p>
        </p:txBody>
      </p:sp>
      <p:sp>
        <p:nvSpPr>
          <p:cNvPr id="6" name="Footer Placeholder 4"/>
          <p:cNvSpPr>
            <a:spLocks noGrp="1"/>
          </p:cNvSpPr>
          <p:nvPr>
            <p:ph type="ftr" sz="quarter" idx="13"/>
          </p:nvPr>
        </p:nvSpPr>
        <p:spPr>
          <a:xfrm>
            <a:off x="252413" y="4857644"/>
            <a:ext cx="1509712" cy="92333"/>
          </a:xfrm>
          <a:prstGeom prst="rect">
            <a:avLst/>
          </a:prstGeom>
        </p:spPr>
        <p:txBody>
          <a:bodyPr vert="horz" wrap="square" lIns="0" tIns="0" rIns="0" bIns="0" rtlCol="0" anchor="ctr">
            <a:spAutoFit/>
          </a:bodyPr>
          <a:lstStyle>
            <a:lvl1pPr algn="l" fontAlgn="auto">
              <a:spcBef>
                <a:spcPts val="0"/>
              </a:spcBef>
              <a:spcAft>
                <a:spcPts val="0"/>
              </a:spcAft>
              <a:defRPr sz="600">
                <a:solidFill>
                  <a:schemeClr val="accent1"/>
                </a:solidFill>
                <a:latin typeface="Arial"/>
                <a:cs typeface="Arial"/>
              </a:defRPr>
            </a:lvl1pPr>
          </a:lstStyle>
          <a:p>
            <a:pPr>
              <a:defRPr/>
            </a:pPr>
            <a:r>
              <a:rPr lang="en-US"/>
              <a:t>Confidential Property of Schneider Electric |</a:t>
            </a:r>
          </a:p>
        </p:txBody>
      </p:sp>
    </p:spTree>
    <p:extLst>
      <p:ext uri="{BB962C8B-B14F-4D97-AF65-F5344CB8AC3E}">
        <p14:creationId xmlns:p14="http://schemas.microsoft.com/office/powerpoint/2010/main" val="1590292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ection Title w/ Image 1">
    <p:spTree>
      <p:nvGrpSpPr>
        <p:cNvPr id="1" name=""/>
        <p:cNvGrpSpPr/>
        <p:nvPr/>
      </p:nvGrpSpPr>
      <p:grpSpPr>
        <a:xfrm>
          <a:off x="0" y="0"/>
          <a:ext cx="0" cy="0"/>
          <a:chOff x="0" y="0"/>
          <a:chExt cx="0" cy="0"/>
        </a:xfrm>
      </p:grpSpPr>
      <p:pic>
        <p:nvPicPr>
          <p:cNvPr id="7" name="Picture 1" descr="schneider_LIO_Life-Green_RGB.png"/>
          <p:cNvPicPr>
            <a:picLocks noChangeAspect="1"/>
          </p:cNvPicPr>
          <p:nvPr userDrawn="1"/>
        </p:nvPicPr>
        <p:blipFill>
          <a:blip r:embed="rId2" cstate="print"/>
          <a:srcRect/>
          <a:stretch>
            <a:fillRect/>
          </a:stretch>
        </p:blipFill>
        <p:spPr bwMode="auto">
          <a:xfrm>
            <a:off x="7102484" y="4510107"/>
            <a:ext cx="1922463" cy="530225"/>
          </a:xfrm>
          <a:prstGeom prst="rect">
            <a:avLst/>
          </a:prstGeom>
          <a:noFill/>
          <a:ln w="9525">
            <a:noFill/>
            <a:miter lim="800000"/>
            <a:headEnd/>
            <a:tailEnd/>
          </a:ln>
        </p:spPr>
      </p:pic>
      <p:sp>
        <p:nvSpPr>
          <p:cNvPr id="11" name="Picture Placeholder 5"/>
          <p:cNvSpPr>
            <a:spLocks noGrp="1"/>
          </p:cNvSpPr>
          <p:nvPr>
            <p:ph type="pic" sz="quarter" idx="10"/>
          </p:nvPr>
        </p:nvSpPr>
        <p:spPr>
          <a:xfrm>
            <a:off x="0" y="0"/>
            <a:ext cx="9144000" cy="5143500"/>
          </a:xfrm>
          <a:prstGeom prst="rect">
            <a:avLst/>
          </a:prstGeom>
          <a:solidFill>
            <a:srgbClr val="8E8F93">
              <a:alpha val="20000"/>
            </a:srgbClr>
          </a:solidFill>
        </p:spPr>
        <p:txBody>
          <a:bodyPr lIns="91396" tIns="45698" rIns="91396" bIns="45698"/>
          <a:lstStyle>
            <a:lvl1pPr marL="0" indent="0">
              <a:buNone/>
              <a:defRPr sz="1100">
                <a:solidFill>
                  <a:schemeClr val="accent2">
                    <a:lumMod val="60000"/>
                    <a:lumOff val="40000"/>
                  </a:schemeClr>
                </a:solidFill>
              </a:defRPr>
            </a:lvl1pPr>
          </a:lstStyle>
          <a:p>
            <a:pPr lvl="0"/>
            <a:r>
              <a:rPr lang="en-US" noProof="0"/>
              <a:t>Click icon to add picture</a:t>
            </a:r>
            <a:endParaRPr lang="en-US" noProof="0" dirty="0"/>
          </a:p>
        </p:txBody>
      </p:sp>
      <p:sp>
        <p:nvSpPr>
          <p:cNvPr id="5" name="Title 1"/>
          <p:cNvSpPr>
            <a:spLocks noGrp="1"/>
          </p:cNvSpPr>
          <p:nvPr>
            <p:ph type="title"/>
          </p:nvPr>
        </p:nvSpPr>
        <p:spPr>
          <a:xfrm>
            <a:off x="0" y="2041071"/>
            <a:ext cx="9144000" cy="867640"/>
          </a:xfrm>
          <a:prstGeom prst="rect">
            <a:avLst/>
          </a:prstGeom>
          <a:solidFill>
            <a:schemeClr val="tx2">
              <a:alpha val="80000"/>
            </a:schemeClr>
          </a:solidFill>
        </p:spPr>
        <p:txBody>
          <a:bodyPr lIns="251884" tIns="0" rIns="0" bIns="0" anchor="ctr" anchorCtr="0"/>
          <a:lstStyle>
            <a:lvl1pPr algn="l">
              <a:defRPr sz="2400" baseline="0">
                <a:solidFill>
                  <a:srgbClr val="FFFFFF"/>
                </a:solidFill>
              </a:defRPr>
            </a:lvl1pPr>
          </a:lstStyle>
          <a:p>
            <a:r>
              <a:rPr lang="en-US"/>
              <a:t>Click to edit Master title style</a:t>
            </a:r>
            <a:endParaRPr lang="en-US" dirty="0"/>
          </a:p>
        </p:txBody>
      </p:sp>
      <p:sp>
        <p:nvSpPr>
          <p:cNvPr id="6" name="Text Placeholder 9"/>
          <p:cNvSpPr>
            <a:spLocks noGrp="1"/>
          </p:cNvSpPr>
          <p:nvPr>
            <p:ph type="body" sz="quarter" idx="11"/>
          </p:nvPr>
        </p:nvSpPr>
        <p:spPr>
          <a:xfrm>
            <a:off x="0" y="2900405"/>
            <a:ext cx="9144000" cy="373063"/>
          </a:xfrm>
          <a:prstGeom prst="rect">
            <a:avLst/>
          </a:prstGeom>
          <a:solidFill>
            <a:schemeClr val="tx2"/>
          </a:solidFill>
        </p:spPr>
        <p:txBody>
          <a:bodyPr lIns="251884" tIns="0" rIns="0" bIns="0" anchor="ctr" anchorCtr="0"/>
          <a:lstStyle>
            <a:lvl1pPr marL="0" indent="0">
              <a:buNone/>
              <a:defRPr sz="1200" baseline="0">
                <a:solidFill>
                  <a:schemeClr val="bg1"/>
                </a:solidFill>
              </a:defRPr>
            </a:lvl1pPr>
          </a:lstStyle>
          <a:p>
            <a:pPr lvl="0"/>
            <a:r>
              <a:rPr lang="en-US"/>
              <a:t>Click to edit Master text styles</a:t>
            </a:r>
          </a:p>
        </p:txBody>
      </p:sp>
      <p:sp>
        <p:nvSpPr>
          <p:cNvPr id="8" name="Slide Number Placeholder 5"/>
          <p:cNvSpPr>
            <a:spLocks noGrp="1"/>
          </p:cNvSpPr>
          <p:nvPr>
            <p:ph type="sldNum" sz="quarter" idx="12"/>
          </p:nvPr>
        </p:nvSpPr>
        <p:spPr>
          <a:xfrm>
            <a:off x="1747838" y="4857644"/>
            <a:ext cx="525462" cy="92333"/>
          </a:xfrm>
          <a:prstGeom prst="rect">
            <a:avLst/>
          </a:prstGeom>
        </p:spPr>
        <p:txBody>
          <a:bodyPr vert="horz" lIns="0" tIns="0" rIns="0" bIns="0" rtlCol="0" anchor="ctr">
            <a:spAutoFit/>
          </a:bodyPr>
          <a:lstStyle>
            <a:lvl1pPr algn="l" fontAlgn="auto">
              <a:spcBef>
                <a:spcPts val="0"/>
              </a:spcBef>
              <a:spcAft>
                <a:spcPts val="0"/>
              </a:spcAft>
              <a:defRPr sz="600">
                <a:solidFill>
                  <a:srgbClr val="FFFFFF"/>
                </a:solidFill>
                <a:latin typeface="Arial"/>
                <a:cs typeface="Arial"/>
              </a:defRPr>
            </a:lvl1pPr>
          </a:lstStyle>
          <a:p>
            <a:pPr>
              <a:defRPr/>
            </a:pPr>
            <a:r>
              <a:rPr lang="en-US"/>
              <a:t>Page </a:t>
            </a:r>
            <a:fld id="{488E40D3-5DBD-4E02-8B04-93AA062709A8}" type="slidenum">
              <a:rPr lang="en-US"/>
              <a:pPr>
                <a:defRPr/>
              </a:pPr>
              <a:t>‹#›</a:t>
            </a:fld>
            <a:endParaRPr lang="en-US"/>
          </a:p>
        </p:txBody>
      </p:sp>
      <p:sp>
        <p:nvSpPr>
          <p:cNvPr id="9" name="Footer Placeholder 4"/>
          <p:cNvSpPr>
            <a:spLocks noGrp="1"/>
          </p:cNvSpPr>
          <p:nvPr>
            <p:ph type="ftr" sz="quarter" idx="13"/>
          </p:nvPr>
        </p:nvSpPr>
        <p:spPr>
          <a:xfrm>
            <a:off x="252413" y="4857644"/>
            <a:ext cx="1509712" cy="92333"/>
          </a:xfrm>
          <a:prstGeom prst="rect">
            <a:avLst/>
          </a:prstGeom>
        </p:spPr>
        <p:txBody>
          <a:bodyPr vert="horz" wrap="square" lIns="0" tIns="0" rIns="0" bIns="0" rtlCol="0" anchor="ctr">
            <a:spAutoFit/>
          </a:bodyPr>
          <a:lstStyle>
            <a:lvl1pPr algn="l" fontAlgn="auto">
              <a:spcBef>
                <a:spcPts val="0"/>
              </a:spcBef>
              <a:spcAft>
                <a:spcPts val="0"/>
              </a:spcAft>
              <a:defRPr sz="600">
                <a:solidFill>
                  <a:srgbClr val="FFFFFF"/>
                </a:solidFill>
                <a:latin typeface="Arial"/>
                <a:cs typeface="Arial"/>
              </a:defRPr>
            </a:lvl1pPr>
          </a:lstStyle>
          <a:p>
            <a:pPr>
              <a:defRPr/>
            </a:pPr>
            <a:r>
              <a:rPr lang="en-US"/>
              <a:t>Confidential Property of Schneider Electric |</a:t>
            </a:r>
          </a:p>
        </p:txBody>
      </p:sp>
    </p:spTree>
    <p:extLst>
      <p:ext uri="{BB962C8B-B14F-4D97-AF65-F5344CB8AC3E}">
        <p14:creationId xmlns:p14="http://schemas.microsoft.com/office/powerpoint/2010/main" val="36422834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Title w/ Image 2">
    <p:spTree>
      <p:nvGrpSpPr>
        <p:cNvPr id="1" name=""/>
        <p:cNvGrpSpPr/>
        <p:nvPr/>
      </p:nvGrpSpPr>
      <p:grpSpPr>
        <a:xfrm>
          <a:off x="0" y="0"/>
          <a:ext cx="0" cy="0"/>
          <a:chOff x="0" y="0"/>
          <a:chExt cx="0" cy="0"/>
        </a:xfrm>
      </p:grpSpPr>
      <p:pic>
        <p:nvPicPr>
          <p:cNvPr id="5" name="Picture 1"/>
          <p:cNvPicPr>
            <a:picLocks noChangeAspect="1"/>
          </p:cNvPicPr>
          <p:nvPr userDrawn="1"/>
        </p:nvPicPr>
        <p:blipFill>
          <a:blip r:embed="rId2" cstate="print"/>
          <a:srcRect/>
          <a:stretch>
            <a:fillRect/>
          </a:stretch>
        </p:blipFill>
        <p:spPr bwMode="auto">
          <a:xfrm>
            <a:off x="7124711" y="4602182"/>
            <a:ext cx="1801813" cy="446087"/>
          </a:xfrm>
          <a:prstGeom prst="rect">
            <a:avLst/>
          </a:prstGeom>
          <a:noFill/>
          <a:ln w="9525">
            <a:noFill/>
            <a:miter lim="800000"/>
            <a:headEnd/>
            <a:tailEnd/>
          </a:ln>
        </p:spPr>
      </p:pic>
      <p:sp>
        <p:nvSpPr>
          <p:cNvPr id="14" name="Picture Placeholder 5"/>
          <p:cNvSpPr>
            <a:spLocks noGrp="1"/>
          </p:cNvSpPr>
          <p:nvPr>
            <p:ph type="pic" sz="quarter" idx="10"/>
          </p:nvPr>
        </p:nvSpPr>
        <p:spPr>
          <a:xfrm>
            <a:off x="0" y="0"/>
            <a:ext cx="9144000" cy="1981308"/>
          </a:xfrm>
          <a:prstGeom prst="rect">
            <a:avLst/>
          </a:prstGeom>
          <a:solidFill>
            <a:srgbClr val="8E8F93">
              <a:alpha val="20000"/>
            </a:srgbClr>
          </a:solidFill>
        </p:spPr>
        <p:txBody>
          <a:bodyPr lIns="91396" tIns="45698" rIns="91396" bIns="45698"/>
          <a:lstStyle>
            <a:lvl1pPr marL="0" indent="0">
              <a:buNone/>
              <a:defRPr sz="1100">
                <a:solidFill>
                  <a:schemeClr val="accent2">
                    <a:lumMod val="60000"/>
                    <a:lumOff val="40000"/>
                  </a:schemeClr>
                </a:solidFill>
              </a:defRPr>
            </a:lvl1pPr>
          </a:lstStyle>
          <a:p>
            <a:pPr lvl="0"/>
            <a:r>
              <a:rPr lang="en-US" noProof="0"/>
              <a:t>Click icon to add picture</a:t>
            </a:r>
            <a:endParaRPr lang="en-US" noProof="0" dirty="0"/>
          </a:p>
        </p:txBody>
      </p:sp>
      <p:sp>
        <p:nvSpPr>
          <p:cNvPr id="3" name="Title 1"/>
          <p:cNvSpPr>
            <a:spLocks noGrp="1"/>
          </p:cNvSpPr>
          <p:nvPr>
            <p:ph type="title"/>
          </p:nvPr>
        </p:nvSpPr>
        <p:spPr>
          <a:xfrm>
            <a:off x="0" y="1981327"/>
            <a:ext cx="9144000" cy="3162191"/>
          </a:xfrm>
          <a:prstGeom prst="rect">
            <a:avLst/>
          </a:prstGeom>
          <a:solidFill>
            <a:schemeClr val="tx2"/>
          </a:solidFill>
        </p:spPr>
        <p:txBody>
          <a:bodyPr lIns="251884" tIns="251884" rIns="251884" bIns="251884" anchor="t" anchorCtr="0"/>
          <a:lstStyle>
            <a:lvl1pPr algn="l">
              <a:defRPr sz="2400" baseline="0">
                <a:solidFill>
                  <a:srgbClr val="FFFFFF"/>
                </a:solidFill>
              </a:defRPr>
            </a:lvl1pPr>
          </a:lstStyle>
          <a:p>
            <a:r>
              <a:rPr lang="en-US"/>
              <a:t>Click to edit Master title style</a:t>
            </a:r>
            <a:endParaRPr lang="en-US" dirty="0"/>
          </a:p>
        </p:txBody>
      </p:sp>
      <p:sp>
        <p:nvSpPr>
          <p:cNvPr id="4" name="Text Placeholder 9"/>
          <p:cNvSpPr>
            <a:spLocks noGrp="1"/>
          </p:cNvSpPr>
          <p:nvPr>
            <p:ph type="body" sz="quarter" idx="11"/>
          </p:nvPr>
        </p:nvSpPr>
        <p:spPr>
          <a:xfrm>
            <a:off x="0" y="1608264"/>
            <a:ext cx="9144000" cy="373063"/>
          </a:xfrm>
          <a:prstGeom prst="rect">
            <a:avLst/>
          </a:prstGeom>
          <a:solidFill>
            <a:schemeClr val="tx2">
              <a:alpha val="80000"/>
            </a:schemeClr>
          </a:solidFill>
        </p:spPr>
        <p:txBody>
          <a:bodyPr lIns="251884" tIns="0" rIns="251884" bIns="0" anchor="ctr" anchorCtr="0"/>
          <a:lstStyle>
            <a:lvl1pPr marL="0" indent="0">
              <a:buNone/>
              <a:defRPr sz="1200" baseline="0">
                <a:solidFill>
                  <a:schemeClr val="bg1"/>
                </a:solidFill>
              </a:defRPr>
            </a:lvl1pPr>
          </a:lstStyle>
          <a:p>
            <a:pPr lvl="0"/>
            <a:r>
              <a:rPr lang="en-US"/>
              <a:t>Click to edit Master text styles</a:t>
            </a:r>
          </a:p>
        </p:txBody>
      </p:sp>
      <p:sp>
        <p:nvSpPr>
          <p:cNvPr id="6" name="Slide Number Placeholder 5"/>
          <p:cNvSpPr>
            <a:spLocks noGrp="1"/>
          </p:cNvSpPr>
          <p:nvPr>
            <p:ph type="sldNum" sz="quarter" idx="12"/>
          </p:nvPr>
        </p:nvSpPr>
        <p:spPr>
          <a:xfrm>
            <a:off x="1747838" y="4857644"/>
            <a:ext cx="525462" cy="92333"/>
          </a:xfrm>
          <a:prstGeom prst="rect">
            <a:avLst/>
          </a:prstGeom>
        </p:spPr>
        <p:txBody>
          <a:bodyPr vert="horz" lIns="0" tIns="0" rIns="0" bIns="0" rtlCol="0" anchor="ctr">
            <a:spAutoFit/>
          </a:bodyPr>
          <a:lstStyle>
            <a:lvl1pPr algn="l" fontAlgn="auto">
              <a:spcBef>
                <a:spcPts val="0"/>
              </a:spcBef>
              <a:spcAft>
                <a:spcPts val="0"/>
              </a:spcAft>
              <a:defRPr sz="600">
                <a:solidFill>
                  <a:srgbClr val="FFFFFF"/>
                </a:solidFill>
                <a:latin typeface="Arial"/>
                <a:cs typeface="Arial"/>
              </a:defRPr>
            </a:lvl1pPr>
          </a:lstStyle>
          <a:p>
            <a:pPr>
              <a:defRPr/>
            </a:pPr>
            <a:r>
              <a:rPr lang="en-US"/>
              <a:t>Page </a:t>
            </a:r>
            <a:fld id="{F68CE8D9-EF0A-42DC-AF64-6352AA935187}" type="slidenum">
              <a:rPr lang="en-US"/>
              <a:pPr>
                <a:defRPr/>
              </a:pPr>
              <a:t>‹#›</a:t>
            </a:fld>
            <a:endParaRPr lang="en-US"/>
          </a:p>
        </p:txBody>
      </p:sp>
      <p:sp>
        <p:nvSpPr>
          <p:cNvPr id="7" name="Footer Placeholder 4"/>
          <p:cNvSpPr>
            <a:spLocks noGrp="1"/>
          </p:cNvSpPr>
          <p:nvPr>
            <p:ph type="ftr" sz="quarter" idx="13"/>
          </p:nvPr>
        </p:nvSpPr>
        <p:spPr>
          <a:xfrm>
            <a:off x="252413" y="4857644"/>
            <a:ext cx="1509712" cy="92333"/>
          </a:xfrm>
          <a:prstGeom prst="rect">
            <a:avLst/>
          </a:prstGeom>
        </p:spPr>
        <p:txBody>
          <a:bodyPr vert="horz" wrap="square" lIns="0" tIns="0" rIns="0" bIns="0" rtlCol="0" anchor="ctr">
            <a:spAutoFit/>
          </a:bodyPr>
          <a:lstStyle>
            <a:lvl1pPr algn="l" fontAlgn="auto">
              <a:spcBef>
                <a:spcPts val="0"/>
              </a:spcBef>
              <a:spcAft>
                <a:spcPts val="0"/>
              </a:spcAft>
              <a:defRPr sz="600">
                <a:solidFill>
                  <a:srgbClr val="FFFFFF"/>
                </a:solidFill>
                <a:latin typeface="Arial"/>
                <a:cs typeface="Arial"/>
              </a:defRPr>
            </a:lvl1pPr>
          </a:lstStyle>
          <a:p>
            <a:pPr>
              <a:defRPr/>
            </a:pPr>
            <a:r>
              <a:rPr lang="en-US"/>
              <a:t>Confidential Property of Schneider Electric |</a:t>
            </a:r>
          </a:p>
        </p:txBody>
      </p:sp>
    </p:spTree>
    <p:extLst>
      <p:ext uri="{BB962C8B-B14F-4D97-AF65-F5344CB8AC3E}">
        <p14:creationId xmlns:p14="http://schemas.microsoft.com/office/powerpoint/2010/main" val="36705249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Title w/ Image 3">
    <p:spTree>
      <p:nvGrpSpPr>
        <p:cNvPr id="1" name=""/>
        <p:cNvGrpSpPr/>
        <p:nvPr/>
      </p:nvGrpSpPr>
      <p:grpSpPr>
        <a:xfrm>
          <a:off x="0" y="0"/>
          <a:ext cx="0" cy="0"/>
          <a:chOff x="0" y="0"/>
          <a:chExt cx="0" cy="0"/>
        </a:xfrm>
      </p:grpSpPr>
      <p:sp>
        <p:nvSpPr>
          <p:cNvPr id="4" name="Rectangle 3"/>
          <p:cNvSpPr/>
          <p:nvPr userDrawn="1"/>
        </p:nvSpPr>
        <p:spPr>
          <a:xfrm rot="5400000">
            <a:off x="-287337" y="242905"/>
            <a:ext cx="5143500" cy="465772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91396" tIns="45698" rIns="91396" bIns="45698" anchor="ctr"/>
          <a:lstStyle/>
          <a:p>
            <a:pPr algn="ctr" fontAlgn="auto">
              <a:spcBef>
                <a:spcPts val="0"/>
              </a:spcBef>
              <a:spcAft>
                <a:spcPts val="0"/>
              </a:spcAft>
              <a:defRPr/>
            </a:pPr>
            <a:endParaRPr lang="en-US" dirty="0"/>
          </a:p>
        </p:txBody>
      </p:sp>
      <p:pic>
        <p:nvPicPr>
          <p:cNvPr id="5" name="Picture 2" descr="schneider_LIO_Life-Green_RGB.png"/>
          <p:cNvPicPr>
            <a:picLocks noChangeAspect="1"/>
          </p:cNvPicPr>
          <p:nvPr userDrawn="1"/>
        </p:nvPicPr>
        <p:blipFill>
          <a:blip r:embed="rId2" cstate="print"/>
          <a:srcRect/>
          <a:stretch>
            <a:fillRect/>
          </a:stretch>
        </p:blipFill>
        <p:spPr bwMode="auto">
          <a:xfrm>
            <a:off x="7102484" y="4510107"/>
            <a:ext cx="1922463" cy="530225"/>
          </a:xfrm>
          <a:prstGeom prst="rect">
            <a:avLst/>
          </a:prstGeom>
          <a:noFill/>
          <a:ln w="9525">
            <a:noFill/>
            <a:miter lim="800000"/>
            <a:headEnd/>
            <a:tailEnd/>
          </a:ln>
        </p:spPr>
      </p:pic>
      <p:sp>
        <p:nvSpPr>
          <p:cNvPr id="14" name="Content Placeholder 12"/>
          <p:cNvSpPr>
            <a:spLocks noGrp="1"/>
          </p:cNvSpPr>
          <p:nvPr>
            <p:ph sz="quarter" idx="12"/>
          </p:nvPr>
        </p:nvSpPr>
        <p:spPr>
          <a:xfrm>
            <a:off x="4613291" y="16"/>
            <a:ext cx="4530727" cy="5143499"/>
          </a:xfrm>
          <a:prstGeom prst="rect">
            <a:avLst/>
          </a:prstGeom>
          <a:solidFill>
            <a:schemeClr val="accent2">
              <a:alpha val="20000"/>
            </a:schemeClr>
          </a:solidFill>
        </p:spPr>
        <p:txBody>
          <a:bodyPr vert="horz" lIns="251884" tIns="251884" rIns="251884" bIns="251884"/>
          <a:lstStyle>
            <a:lvl1pPr marL="0" indent="0">
              <a:buNone/>
              <a:defRPr sz="1100">
                <a:solidFill>
                  <a:schemeClr val="accent2">
                    <a:lumMod val="60000"/>
                    <a:lumOff val="40000"/>
                  </a:schemeClr>
                </a:solidFill>
              </a:defRPr>
            </a:lvl1pPr>
            <a:lvl2pPr marL="442714" indent="-264992">
              <a:buFont typeface="Arial"/>
              <a:buChar char="•"/>
              <a:defRPr sz="1800">
                <a:solidFill>
                  <a:schemeClr val="accent1"/>
                </a:solidFill>
              </a:defRPr>
            </a:lvl2pPr>
            <a:lvl3pPr marL="707695" indent="-228501">
              <a:buFont typeface="Lucida Grande"/>
              <a:buChar char="–"/>
              <a:defRPr sz="1600">
                <a:solidFill>
                  <a:schemeClr val="accent1"/>
                </a:solidFill>
              </a:defRPr>
            </a:lvl3pPr>
            <a:lvl4pPr marL="975867" indent="-228501">
              <a:buFont typeface="Lucida Grande"/>
              <a:buChar char="–"/>
              <a:defRPr sz="1400">
                <a:solidFill>
                  <a:schemeClr val="accent1"/>
                </a:solidFill>
              </a:defRPr>
            </a:lvl4pPr>
            <a:lvl5pPr marL="1258311" indent="-231674" defTabSz="314182">
              <a:buFont typeface="Lucida Grande"/>
              <a:buChar char="–"/>
              <a:defRPr sz="1400">
                <a:solidFill>
                  <a:schemeClr val="accent1"/>
                </a:solidFill>
              </a:defRPr>
            </a:lvl5pPr>
          </a:lstStyle>
          <a:p>
            <a:pPr lvl="0"/>
            <a:r>
              <a:rPr lang="en-US"/>
              <a:t>Click to edit Master text styles</a:t>
            </a:r>
          </a:p>
        </p:txBody>
      </p:sp>
      <p:sp>
        <p:nvSpPr>
          <p:cNvPr id="16" name="Content Placeholder 12"/>
          <p:cNvSpPr>
            <a:spLocks noGrp="1"/>
          </p:cNvSpPr>
          <p:nvPr>
            <p:ph sz="quarter" idx="11"/>
          </p:nvPr>
        </p:nvSpPr>
        <p:spPr>
          <a:xfrm>
            <a:off x="-43677" y="-2"/>
            <a:ext cx="5030014" cy="5143502"/>
          </a:xfrm>
          <a:prstGeom prst="rect">
            <a:avLst/>
          </a:prstGeom>
          <a:solidFill>
            <a:schemeClr val="tx2">
              <a:alpha val="80000"/>
            </a:schemeClr>
          </a:solidFill>
        </p:spPr>
        <p:txBody>
          <a:bodyPr vert="horz" lIns="251884" tIns="251884" rIns="251884" bIns="251884"/>
          <a:lstStyle>
            <a:lvl1pPr marL="0" indent="0">
              <a:buNone/>
              <a:defRPr sz="2400">
                <a:solidFill>
                  <a:schemeClr val="bg1"/>
                </a:solidFill>
              </a:defRPr>
            </a:lvl1pPr>
            <a:lvl2pPr marL="442714" indent="-264992">
              <a:buFont typeface="Arial"/>
              <a:buChar char="•"/>
              <a:defRPr sz="2000">
                <a:solidFill>
                  <a:schemeClr val="bg1"/>
                </a:solidFill>
              </a:defRPr>
            </a:lvl2pPr>
            <a:lvl3pPr marL="707695" indent="-228501">
              <a:buFont typeface="Lucida Grande"/>
              <a:buChar char="–"/>
              <a:defRPr sz="1800">
                <a:solidFill>
                  <a:schemeClr val="bg1"/>
                </a:solidFill>
              </a:defRPr>
            </a:lvl3pPr>
            <a:lvl4pPr marL="975867" indent="-228501">
              <a:buFont typeface="Lucida Grande"/>
              <a:buChar char="–"/>
              <a:defRPr sz="1600">
                <a:solidFill>
                  <a:schemeClr val="bg1"/>
                </a:solidFill>
              </a:defRPr>
            </a:lvl4pPr>
            <a:lvl5pPr marL="1258311" indent="-231674" defTabSz="314182">
              <a:buFont typeface="Lucida Grande"/>
              <a:buChar char="–"/>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3"/>
          </p:nvPr>
        </p:nvSpPr>
        <p:spPr>
          <a:xfrm>
            <a:off x="1747838" y="4857644"/>
            <a:ext cx="525462" cy="92333"/>
          </a:xfrm>
          <a:prstGeom prst="rect">
            <a:avLst/>
          </a:prstGeom>
        </p:spPr>
        <p:txBody>
          <a:bodyPr vert="horz" lIns="0" tIns="0" rIns="0" bIns="0" rtlCol="0" anchor="ctr">
            <a:spAutoFit/>
          </a:bodyPr>
          <a:lstStyle>
            <a:lvl1pPr algn="l" fontAlgn="auto">
              <a:spcBef>
                <a:spcPts val="0"/>
              </a:spcBef>
              <a:spcAft>
                <a:spcPts val="0"/>
              </a:spcAft>
              <a:defRPr sz="600">
                <a:solidFill>
                  <a:srgbClr val="FFFFFF"/>
                </a:solidFill>
                <a:latin typeface="Arial"/>
                <a:cs typeface="Arial"/>
              </a:defRPr>
            </a:lvl1pPr>
          </a:lstStyle>
          <a:p>
            <a:pPr>
              <a:defRPr/>
            </a:pPr>
            <a:r>
              <a:rPr lang="en-US"/>
              <a:t>Page </a:t>
            </a:r>
            <a:fld id="{AFE2E1CF-263D-47BE-9785-C1676015F6D4}" type="slidenum">
              <a:rPr lang="en-US"/>
              <a:pPr>
                <a:defRPr/>
              </a:pPr>
              <a:t>‹#›</a:t>
            </a:fld>
            <a:endParaRPr lang="en-US"/>
          </a:p>
        </p:txBody>
      </p:sp>
      <p:sp>
        <p:nvSpPr>
          <p:cNvPr id="7" name="Footer Placeholder 4"/>
          <p:cNvSpPr>
            <a:spLocks noGrp="1"/>
          </p:cNvSpPr>
          <p:nvPr>
            <p:ph type="ftr" sz="quarter" idx="14"/>
          </p:nvPr>
        </p:nvSpPr>
        <p:spPr>
          <a:xfrm>
            <a:off x="252413" y="4857644"/>
            <a:ext cx="1509712" cy="92333"/>
          </a:xfrm>
          <a:prstGeom prst="rect">
            <a:avLst/>
          </a:prstGeom>
        </p:spPr>
        <p:txBody>
          <a:bodyPr vert="horz" wrap="square" lIns="0" tIns="0" rIns="0" bIns="0" rtlCol="0" anchor="ctr">
            <a:spAutoFit/>
          </a:bodyPr>
          <a:lstStyle>
            <a:lvl1pPr algn="l" fontAlgn="auto">
              <a:spcBef>
                <a:spcPts val="0"/>
              </a:spcBef>
              <a:spcAft>
                <a:spcPts val="0"/>
              </a:spcAft>
              <a:defRPr sz="600">
                <a:solidFill>
                  <a:srgbClr val="FFFFFF"/>
                </a:solidFill>
                <a:latin typeface="Arial"/>
                <a:cs typeface="Arial"/>
              </a:defRPr>
            </a:lvl1pPr>
          </a:lstStyle>
          <a:p>
            <a:pPr>
              <a:defRPr/>
            </a:pPr>
            <a:r>
              <a:rPr lang="en-US"/>
              <a:t>Confidential Property of Schneider Electric |</a:t>
            </a:r>
          </a:p>
        </p:txBody>
      </p:sp>
    </p:spTree>
    <p:extLst>
      <p:ext uri="{BB962C8B-B14F-4D97-AF65-F5344CB8AC3E}">
        <p14:creationId xmlns:p14="http://schemas.microsoft.com/office/powerpoint/2010/main" val="28498277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 Title w/ Image 4">
    <p:spTree>
      <p:nvGrpSpPr>
        <p:cNvPr id="1" name=""/>
        <p:cNvGrpSpPr/>
        <p:nvPr/>
      </p:nvGrpSpPr>
      <p:grpSpPr>
        <a:xfrm>
          <a:off x="0" y="0"/>
          <a:ext cx="0" cy="0"/>
          <a:chOff x="0" y="0"/>
          <a:chExt cx="0" cy="0"/>
        </a:xfrm>
      </p:grpSpPr>
      <p:sp>
        <p:nvSpPr>
          <p:cNvPr id="6" name="Rectangle 5"/>
          <p:cNvSpPr/>
          <p:nvPr userDrawn="1"/>
        </p:nvSpPr>
        <p:spPr>
          <a:xfrm rot="5400000">
            <a:off x="1854994" y="2385219"/>
            <a:ext cx="5143500" cy="373062"/>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91396" tIns="45698" rIns="91396" bIns="45698" anchor="ctr"/>
          <a:lstStyle/>
          <a:p>
            <a:pPr algn="ctr" fontAlgn="auto">
              <a:spcBef>
                <a:spcPts val="0"/>
              </a:spcBef>
              <a:spcAft>
                <a:spcPts val="0"/>
              </a:spcAft>
              <a:defRPr/>
            </a:pPr>
            <a:endParaRPr lang="en-US" dirty="0"/>
          </a:p>
        </p:txBody>
      </p:sp>
      <p:pic>
        <p:nvPicPr>
          <p:cNvPr id="7" name="Picture 2" descr="schneider_LIO_Life-Green_RGB.png"/>
          <p:cNvPicPr>
            <a:picLocks noChangeAspect="1"/>
          </p:cNvPicPr>
          <p:nvPr userDrawn="1"/>
        </p:nvPicPr>
        <p:blipFill>
          <a:blip r:embed="rId2" cstate="print"/>
          <a:srcRect/>
          <a:stretch>
            <a:fillRect/>
          </a:stretch>
        </p:blipFill>
        <p:spPr bwMode="auto">
          <a:xfrm>
            <a:off x="7102484" y="4510107"/>
            <a:ext cx="1922463" cy="530225"/>
          </a:xfrm>
          <a:prstGeom prst="rect">
            <a:avLst/>
          </a:prstGeom>
          <a:noFill/>
          <a:ln w="9525">
            <a:noFill/>
            <a:miter lim="800000"/>
            <a:headEnd/>
            <a:tailEnd/>
          </a:ln>
        </p:spPr>
      </p:pic>
      <p:sp>
        <p:nvSpPr>
          <p:cNvPr id="20" name="Content Placeholder 12"/>
          <p:cNvSpPr>
            <a:spLocks noGrp="1"/>
          </p:cNvSpPr>
          <p:nvPr>
            <p:ph sz="quarter" idx="12"/>
          </p:nvPr>
        </p:nvSpPr>
        <p:spPr>
          <a:xfrm>
            <a:off x="4613291" y="18"/>
            <a:ext cx="4530727" cy="5143499"/>
          </a:xfrm>
          <a:prstGeom prst="rect">
            <a:avLst/>
          </a:prstGeom>
          <a:solidFill>
            <a:schemeClr val="accent2">
              <a:alpha val="20000"/>
            </a:schemeClr>
          </a:solidFill>
        </p:spPr>
        <p:txBody>
          <a:bodyPr vert="horz" lIns="251884" tIns="251884" rIns="251884" bIns="251884"/>
          <a:lstStyle>
            <a:lvl1pPr marL="0" indent="0">
              <a:buNone/>
              <a:defRPr sz="1100">
                <a:solidFill>
                  <a:schemeClr val="accent2">
                    <a:lumMod val="60000"/>
                    <a:lumOff val="40000"/>
                  </a:schemeClr>
                </a:solidFill>
              </a:defRPr>
            </a:lvl1pPr>
            <a:lvl2pPr marL="442714" indent="-264992">
              <a:buFont typeface="Arial"/>
              <a:buChar char="•"/>
              <a:defRPr sz="1800">
                <a:solidFill>
                  <a:schemeClr val="accent1"/>
                </a:solidFill>
              </a:defRPr>
            </a:lvl2pPr>
            <a:lvl3pPr marL="707695" indent="-228501">
              <a:buFont typeface="Lucida Grande"/>
              <a:buChar char="–"/>
              <a:defRPr sz="1600">
                <a:solidFill>
                  <a:schemeClr val="accent1"/>
                </a:solidFill>
              </a:defRPr>
            </a:lvl3pPr>
            <a:lvl4pPr marL="975867" indent="-228501">
              <a:buFont typeface="Lucida Grande"/>
              <a:buChar char="–"/>
              <a:defRPr sz="1400">
                <a:solidFill>
                  <a:schemeClr val="accent1"/>
                </a:solidFill>
              </a:defRPr>
            </a:lvl4pPr>
            <a:lvl5pPr marL="1258311" indent="-231674" defTabSz="314182">
              <a:buFont typeface="Lucida Grande"/>
              <a:buChar char="–"/>
              <a:defRPr sz="1400">
                <a:solidFill>
                  <a:schemeClr val="accent1"/>
                </a:solidFill>
              </a:defRPr>
            </a:lvl5pPr>
          </a:lstStyle>
          <a:p>
            <a:pPr lvl="0"/>
            <a:r>
              <a:rPr lang="en-US"/>
              <a:t>Click to edit Master text styles</a:t>
            </a:r>
          </a:p>
        </p:txBody>
      </p:sp>
      <p:sp>
        <p:nvSpPr>
          <p:cNvPr id="3" name="Content Placeholder 12"/>
          <p:cNvSpPr>
            <a:spLocks noGrp="1"/>
          </p:cNvSpPr>
          <p:nvPr>
            <p:ph sz="quarter" idx="11"/>
          </p:nvPr>
        </p:nvSpPr>
        <p:spPr>
          <a:xfrm>
            <a:off x="252413" y="982955"/>
            <a:ext cx="3749962" cy="1452705"/>
          </a:xfrm>
          <a:prstGeom prst="rect">
            <a:avLst/>
          </a:prstGeom>
          <a:noFill/>
        </p:spPr>
        <p:txBody>
          <a:bodyPr vert="horz" wrap="square" lIns="0" tIns="0" rIns="0" bIns="0">
            <a:spAutoFit/>
          </a:bodyPr>
          <a:lstStyle>
            <a:lvl1pPr marL="236428" indent="-236428">
              <a:buClr>
                <a:schemeClr val="tx2"/>
              </a:buClr>
              <a:buFont typeface="Arial" panose="020B0604020202020204" pitchFamily="34" charset="0"/>
              <a:buChar char="•"/>
              <a:defRPr sz="2000">
                <a:solidFill>
                  <a:schemeClr val="accent1"/>
                </a:solidFill>
              </a:defRPr>
            </a:lvl1pPr>
            <a:lvl2pPr marL="456991" indent="-220564">
              <a:buClr>
                <a:schemeClr val="tx2"/>
              </a:buClr>
              <a:buFont typeface="Arial" panose="020B0604020202020204" pitchFamily="34" charset="0"/>
              <a:buChar char="•"/>
              <a:defRPr sz="1800">
                <a:solidFill>
                  <a:schemeClr val="accent1"/>
                </a:solidFill>
              </a:defRPr>
            </a:lvl2pPr>
            <a:lvl3pPr marL="629947" indent="-172961">
              <a:buClr>
                <a:schemeClr val="tx2"/>
              </a:buClr>
              <a:buFont typeface="Arial" panose="020B0604020202020204" pitchFamily="34" charset="0"/>
              <a:buChar char="•"/>
              <a:defRPr sz="1600">
                <a:solidFill>
                  <a:schemeClr val="accent1"/>
                </a:solidFill>
              </a:defRPr>
            </a:lvl3pPr>
            <a:lvl4pPr marL="802912" indent="-172961">
              <a:buClr>
                <a:schemeClr val="tx2"/>
              </a:buClr>
              <a:buFont typeface="Arial" panose="020B0604020202020204" pitchFamily="34" charset="0"/>
              <a:buChar char="•"/>
              <a:defRPr sz="1400">
                <a:solidFill>
                  <a:schemeClr val="accent1"/>
                </a:solidFill>
              </a:defRPr>
            </a:lvl4pPr>
            <a:lvl5pPr marL="977453" indent="-174548" defTabSz="314182">
              <a:buClr>
                <a:schemeClr val="tx2"/>
              </a:buClr>
              <a:buFont typeface="Arial" panose="020B0604020202020204" pitchFamily="34" charset="0"/>
              <a:buChar char="•"/>
              <a:defRPr sz="1400">
                <a:solidFill>
                  <a:schemeClr val="accent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itle 1"/>
          <p:cNvSpPr>
            <a:spLocks noGrp="1"/>
          </p:cNvSpPr>
          <p:nvPr>
            <p:ph type="title"/>
          </p:nvPr>
        </p:nvSpPr>
        <p:spPr>
          <a:xfrm>
            <a:off x="252413" y="163668"/>
            <a:ext cx="3749962" cy="738664"/>
          </a:xfrm>
          <a:prstGeom prst="rect">
            <a:avLst/>
          </a:prstGeom>
        </p:spPr>
        <p:txBody>
          <a:bodyPr wrap="square" lIns="0" tIns="0" rIns="0" bIns="0" anchor="ctr" anchorCtr="0">
            <a:spAutoFit/>
          </a:bodyPr>
          <a:lstStyle>
            <a:lvl1pPr algn="l">
              <a:defRPr sz="2400" baseline="0">
                <a:solidFill>
                  <a:schemeClr val="tx2"/>
                </a:solidFill>
              </a:defRPr>
            </a:lvl1pPr>
          </a:lstStyle>
          <a:p>
            <a:r>
              <a:rPr lang="en-US"/>
              <a:t>Click to edit Master title style</a:t>
            </a:r>
            <a:endParaRPr lang="en-US" dirty="0"/>
          </a:p>
        </p:txBody>
      </p:sp>
      <p:sp>
        <p:nvSpPr>
          <p:cNvPr id="4" name="Text Placeholder 3"/>
          <p:cNvSpPr>
            <a:spLocks noGrp="1"/>
          </p:cNvSpPr>
          <p:nvPr>
            <p:ph type="body" sz="quarter" idx="14"/>
          </p:nvPr>
        </p:nvSpPr>
        <p:spPr>
          <a:xfrm>
            <a:off x="4240235" y="0"/>
            <a:ext cx="746127" cy="5143500"/>
          </a:xfrm>
          <a:prstGeom prst="rect">
            <a:avLst/>
          </a:prstGeom>
          <a:solidFill>
            <a:schemeClr val="tx2">
              <a:alpha val="80000"/>
            </a:schemeClr>
          </a:solidFill>
          <a:ln>
            <a:noFill/>
          </a:ln>
        </p:spPr>
        <p:txBody>
          <a:bodyPr lIns="91396" tIns="45698" rIns="91396" bIns="45698"/>
          <a:lstStyle>
            <a:lvl1pPr marL="0" indent="0">
              <a:buNone/>
              <a:defRPr/>
            </a:lvl1pPr>
          </a:lstStyle>
          <a:p>
            <a:pPr lvl="0"/>
            <a:r>
              <a:rPr lang="en-US"/>
              <a:t>Click to edit Master text styles</a:t>
            </a:r>
          </a:p>
        </p:txBody>
      </p:sp>
      <p:sp>
        <p:nvSpPr>
          <p:cNvPr id="8" name="Slide Number Placeholder 5"/>
          <p:cNvSpPr>
            <a:spLocks noGrp="1"/>
          </p:cNvSpPr>
          <p:nvPr>
            <p:ph type="sldNum" sz="quarter" idx="15"/>
          </p:nvPr>
        </p:nvSpPr>
        <p:spPr>
          <a:xfrm>
            <a:off x="1747838" y="4857644"/>
            <a:ext cx="525462" cy="92333"/>
          </a:xfrm>
          <a:prstGeom prst="rect">
            <a:avLst/>
          </a:prstGeom>
        </p:spPr>
        <p:txBody>
          <a:bodyPr vert="horz" lIns="0" tIns="0" rIns="0" bIns="0" rtlCol="0" anchor="ctr">
            <a:spAutoFit/>
          </a:bodyPr>
          <a:lstStyle>
            <a:lvl1pPr algn="l" fontAlgn="auto">
              <a:spcBef>
                <a:spcPts val="0"/>
              </a:spcBef>
              <a:spcAft>
                <a:spcPts val="0"/>
              </a:spcAft>
              <a:defRPr sz="600">
                <a:solidFill>
                  <a:schemeClr val="bg2"/>
                </a:solidFill>
                <a:latin typeface="Arial"/>
                <a:cs typeface="Arial"/>
              </a:defRPr>
            </a:lvl1pPr>
          </a:lstStyle>
          <a:p>
            <a:pPr>
              <a:defRPr/>
            </a:pPr>
            <a:r>
              <a:rPr lang="en-US"/>
              <a:t>Page </a:t>
            </a:r>
            <a:fld id="{58932D80-F83B-4A24-978D-1A4882A36606}" type="slidenum">
              <a:rPr lang="en-US"/>
              <a:pPr>
                <a:defRPr/>
              </a:pPr>
              <a:t>‹#›</a:t>
            </a:fld>
            <a:endParaRPr lang="en-US"/>
          </a:p>
        </p:txBody>
      </p:sp>
      <p:sp>
        <p:nvSpPr>
          <p:cNvPr id="9" name="Footer Placeholder 4"/>
          <p:cNvSpPr>
            <a:spLocks noGrp="1"/>
          </p:cNvSpPr>
          <p:nvPr>
            <p:ph type="ftr" sz="quarter" idx="16"/>
          </p:nvPr>
        </p:nvSpPr>
        <p:spPr>
          <a:xfrm>
            <a:off x="252413" y="4857644"/>
            <a:ext cx="1509712" cy="92333"/>
          </a:xfrm>
          <a:prstGeom prst="rect">
            <a:avLst/>
          </a:prstGeom>
        </p:spPr>
        <p:txBody>
          <a:bodyPr vert="horz" wrap="square" lIns="0" tIns="0" rIns="0" bIns="0" rtlCol="0" anchor="ctr">
            <a:spAutoFit/>
          </a:bodyPr>
          <a:lstStyle>
            <a:lvl1pPr algn="l" fontAlgn="auto">
              <a:spcBef>
                <a:spcPts val="0"/>
              </a:spcBef>
              <a:spcAft>
                <a:spcPts val="0"/>
              </a:spcAft>
              <a:defRPr sz="600">
                <a:solidFill>
                  <a:schemeClr val="accent1"/>
                </a:solidFill>
                <a:latin typeface="Arial"/>
                <a:cs typeface="Arial"/>
              </a:defRPr>
            </a:lvl1pPr>
          </a:lstStyle>
          <a:p>
            <a:pPr>
              <a:defRPr/>
            </a:pPr>
            <a:r>
              <a:rPr lang="en-US"/>
              <a:t>Confidential Property of Schneider Electric |</a:t>
            </a:r>
          </a:p>
        </p:txBody>
      </p:sp>
    </p:spTree>
    <p:extLst>
      <p:ext uri="{BB962C8B-B14F-4D97-AF65-F5344CB8AC3E}">
        <p14:creationId xmlns:p14="http://schemas.microsoft.com/office/powerpoint/2010/main" val="17866360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Title White/SE Life Green">
    <p:spTree>
      <p:nvGrpSpPr>
        <p:cNvPr id="1" name=""/>
        <p:cNvGrpSpPr/>
        <p:nvPr/>
      </p:nvGrpSpPr>
      <p:grpSpPr>
        <a:xfrm>
          <a:off x="0" y="0"/>
          <a:ext cx="0" cy="0"/>
          <a:chOff x="0" y="0"/>
          <a:chExt cx="0" cy="0"/>
        </a:xfrm>
      </p:grpSpPr>
      <p:pic>
        <p:nvPicPr>
          <p:cNvPr id="4" name="Picture 1" descr="schneider_LIO_Life-Green_RGB.png"/>
          <p:cNvPicPr>
            <a:picLocks noChangeAspect="1"/>
          </p:cNvPicPr>
          <p:nvPr userDrawn="1"/>
        </p:nvPicPr>
        <p:blipFill>
          <a:blip r:embed="rId2" cstate="print"/>
          <a:srcRect/>
          <a:stretch>
            <a:fillRect/>
          </a:stretch>
        </p:blipFill>
        <p:spPr bwMode="auto">
          <a:xfrm>
            <a:off x="7102484" y="4510107"/>
            <a:ext cx="1922463" cy="530225"/>
          </a:xfrm>
          <a:prstGeom prst="rect">
            <a:avLst/>
          </a:prstGeom>
          <a:noFill/>
          <a:ln w="9525">
            <a:noFill/>
            <a:miter lim="800000"/>
            <a:headEnd/>
            <a:tailEnd/>
          </a:ln>
        </p:spPr>
      </p:pic>
      <p:sp>
        <p:nvSpPr>
          <p:cNvPr id="3" name="Title 1"/>
          <p:cNvSpPr>
            <a:spLocks noGrp="1"/>
          </p:cNvSpPr>
          <p:nvPr>
            <p:ph type="title"/>
          </p:nvPr>
        </p:nvSpPr>
        <p:spPr>
          <a:xfrm>
            <a:off x="258074" y="2175154"/>
            <a:ext cx="8633531" cy="369332"/>
          </a:xfrm>
          <a:prstGeom prst="rect">
            <a:avLst/>
          </a:prstGeom>
        </p:spPr>
        <p:txBody>
          <a:bodyPr lIns="0" tIns="0" rIns="0" bIns="0" anchor="ctr" anchorCtr="0">
            <a:spAutoFit/>
          </a:bodyPr>
          <a:lstStyle>
            <a:lvl1pPr algn="l">
              <a:defRPr sz="2400" baseline="0">
                <a:solidFill>
                  <a:schemeClr val="tx2"/>
                </a:solidFill>
              </a:defRPr>
            </a:lvl1pPr>
          </a:lstStyle>
          <a:p>
            <a:r>
              <a:rPr lang="en-US"/>
              <a:t>Click to edit Master title style</a:t>
            </a:r>
            <a:endParaRPr lang="en-US" dirty="0"/>
          </a:p>
        </p:txBody>
      </p:sp>
      <p:sp>
        <p:nvSpPr>
          <p:cNvPr id="8" name="Text Placeholder 9"/>
          <p:cNvSpPr>
            <a:spLocks noGrp="1"/>
          </p:cNvSpPr>
          <p:nvPr>
            <p:ph type="body" sz="quarter" idx="11"/>
          </p:nvPr>
        </p:nvSpPr>
        <p:spPr>
          <a:xfrm>
            <a:off x="258074" y="2634498"/>
            <a:ext cx="8633531" cy="215444"/>
          </a:xfrm>
          <a:prstGeom prst="rect">
            <a:avLst/>
          </a:prstGeom>
        </p:spPr>
        <p:txBody>
          <a:bodyPr lIns="0" tIns="0" rIns="0" bIns="0" anchor="ctr" anchorCtr="0">
            <a:spAutoFit/>
          </a:bodyPr>
          <a:lstStyle>
            <a:lvl1pPr marL="0" indent="0">
              <a:buNone/>
              <a:defRPr sz="1400" baseline="0">
                <a:solidFill>
                  <a:schemeClr val="accent1"/>
                </a:solidFill>
              </a:defRPr>
            </a:lvl1pPr>
          </a:lstStyle>
          <a:p>
            <a:pPr lvl="0"/>
            <a:r>
              <a:rPr lang="en-US"/>
              <a:t>Click to edit Master text styles</a:t>
            </a:r>
          </a:p>
        </p:txBody>
      </p:sp>
      <p:sp>
        <p:nvSpPr>
          <p:cNvPr id="5" name="Slide Number Placeholder 5"/>
          <p:cNvSpPr>
            <a:spLocks noGrp="1"/>
          </p:cNvSpPr>
          <p:nvPr>
            <p:ph type="sldNum" sz="quarter" idx="12"/>
          </p:nvPr>
        </p:nvSpPr>
        <p:spPr>
          <a:xfrm>
            <a:off x="1747838" y="4857644"/>
            <a:ext cx="525462" cy="92333"/>
          </a:xfrm>
          <a:prstGeom prst="rect">
            <a:avLst/>
          </a:prstGeom>
        </p:spPr>
        <p:txBody>
          <a:bodyPr vert="horz" lIns="0" tIns="0" rIns="0" bIns="0" rtlCol="0" anchor="ctr">
            <a:spAutoFit/>
          </a:bodyPr>
          <a:lstStyle>
            <a:lvl1pPr algn="l" fontAlgn="auto">
              <a:spcBef>
                <a:spcPts val="0"/>
              </a:spcBef>
              <a:spcAft>
                <a:spcPts val="0"/>
              </a:spcAft>
              <a:defRPr sz="600">
                <a:solidFill>
                  <a:schemeClr val="bg2"/>
                </a:solidFill>
                <a:latin typeface="Arial"/>
                <a:cs typeface="Arial"/>
              </a:defRPr>
            </a:lvl1pPr>
          </a:lstStyle>
          <a:p>
            <a:pPr>
              <a:defRPr/>
            </a:pPr>
            <a:r>
              <a:rPr lang="en-US"/>
              <a:t>Page </a:t>
            </a:r>
            <a:fld id="{2A51288D-2DF1-47F7-BB45-7BE7864FFF06}" type="slidenum">
              <a:rPr lang="en-US"/>
              <a:pPr>
                <a:defRPr/>
              </a:pPr>
              <a:t>‹#›</a:t>
            </a:fld>
            <a:endParaRPr lang="en-US"/>
          </a:p>
        </p:txBody>
      </p:sp>
      <p:sp>
        <p:nvSpPr>
          <p:cNvPr id="6" name="Footer Placeholder 4"/>
          <p:cNvSpPr>
            <a:spLocks noGrp="1"/>
          </p:cNvSpPr>
          <p:nvPr>
            <p:ph type="ftr" sz="quarter" idx="13"/>
          </p:nvPr>
        </p:nvSpPr>
        <p:spPr>
          <a:xfrm>
            <a:off x="252413" y="4857644"/>
            <a:ext cx="1509712" cy="92333"/>
          </a:xfrm>
          <a:prstGeom prst="rect">
            <a:avLst/>
          </a:prstGeom>
        </p:spPr>
        <p:txBody>
          <a:bodyPr vert="horz" wrap="square" lIns="0" tIns="0" rIns="0" bIns="0" rtlCol="0" anchor="ctr">
            <a:spAutoFit/>
          </a:bodyPr>
          <a:lstStyle>
            <a:lvl1pPr algn="l" fontAlgn="auto">
              <a:spcBef>
                <a:spcPts val="0"/>
              </a:spcBef>
              <a:spcAft>
                <a:spcPts val="0"/>
              </a:spcAft>
              <a:defRPr sz="600">
                <a:solidFill>
                  <a:schemeClr val="accent1"/>
                </a:solidFill>
                <a:latin typeface="Arial"/>
                <a:cs typeface="Arial"/>
              </a:defRPr>
            </a:lvl1pPr>
          </a:lstStyle>
          <a:p>
            <a:pPr>
              <a:defRPr/>
            </a:pPr>
            <a:r>
              <a:rPr lang="en-US"/>
              <a:t>Confidential Property of Schneider Electric |</a:t>
            </a:r>
          </a:p>
        </p:txBody>
      </p:sp>
    </p:spTree>
    <p:extLst>
      <p:ext uri="{BB962C8B-B14F-4D97-AF65-F5344CB8AC3E}">
        <p14:creationId xmlns:p14="http://schemas.microsoft.com/office/powerpoint/2010/main" val="41322088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allout w Image Dark">
    <p:spTree>
      <p:nvGrpSpPr>
        <p:cNvPr id="1" name=""/>
        <p:cNvGrpSpPr/>
        <p:nvPr/>
      </p:nvGrpSpPr>
      <p:grpSpPr>
        <a:xfrm>
          <a:off x="0" y="0"/>
          <a:ext cx="0" cy="0"/>
          <a:chOff x="0" y="0"/>
          <a:chExt cx="0" cy="0"/>
        </a:xfrm>
      </p:grpSpPr>
      <p:pic>
        <p:nvPicPr>
          <p:cNvPr id="6" name="Picture 1" descr="schneider_LIO_Life-Green_RGB.png"/>
          <p:cNvPicPr>
            <a:picLocks noChangeAspect="1"/>
          </p:cNvPicPr>
          <p:nvPr userDrawn="1"/>
        </p:nvPicPr>
        <p:blipFill>
          <a:blip r:embed="rId2" cstate="print"/>
          <a:srcRect/>
          <a:stretch>
            <a:fillRect/>
          </a:stretch>
        </p:blipFill>
        <p:spPr bwMode="auto">
          <a:xfrm>
            <a:off x="7102484" y="4510107"/>
            <a:ext cx="1922463" cy="530225"/>
          </a:xfrm>
          <a:prstGeom prst="rect">
            <a:avLst/>
          </a:prstGeom>
          <a:noFill/>
          <a:ln w="9525">
            <a:noFill/>
            <a:miter lim="800000"/>
            <a:headEnd/>
            <a:tailEnd/>
          </a:ln>
        </p:spPr>
      </p:pic>
      <p:sp>
        <p:nvSpPr>
          <p:cNvPr id="3" name="Picture Placeholder 5"/>
          <p:cNvSpPr>
            <a:spLocks noGrp="1"/>
          </p:cNvSpPr>
          <p:nvPr>
            <p:ph type="pic" sz="quarter" idx="10"/>
          </p:nvPr>
        </p:nvSpPr>
        <p:spPr>
          <a:xfrm>
            <a:off x="0" y="0"/>
            <a:ext cx="9144000" cy="5143500"/>
          </a:xfrm>
          <a:prstGeom prst="rect">
            <a:avLst/>
          </a:prstGeom>
          <a:solidFill>
            <a:srgbClr val="8E8F93">
              <a:alpha val="20000"/>
            </a:srgbClr>
          </a:solidFill>
        </p:spPr>
        <p:txBody>
          <a:bodyPr lIns="91396" tIns="45698" rIns="91396" bIns="45698"/>
          <a:lstStyle>
            <a:lvl1pPr marL="0" indent="0">
              <a:buNone/>
              <a:defRPr sz="1100">
                <a:solidFill>
                  <a:schemeClr val="accent2">
                    <a:lumMod val="60000"/>
                    <a:lumOff val="40000"/>
                  </a:schemeClr>
                </a:solidFill>
              </a:defRPr>
            </a:lvl1pPr>
          </a:lstStyle>
          <a:p>
            <a:pPr lvl="0"/>
            <a:r>
              <a:rPr lang="en-US" noProof="0"/>
              <a:t>Click icon to add picture</a:t>
            </a:r>
            <a:endParaRPr lang="en-US" noProof="0" dirty="0"/>
          </a:p>
        </p:txBody>
      </p:sp>
      <p:sp>
        <p:nvSpPr>
          <p:cNvPr id="4" name="Title 1"/>
          <p:cNvSpPr>
            <a:spLocks noGrp="1"/>
          </p:cNvSpPr>
          <p:nvPr>
            <p:ph type="ctrTitle"/>
          </p:nvPr>
        </p:nvSpPr>
        <p:spPr>
          <a:xfrm>
            <a:off x="252430" y="1713566"/>
            <a:ext cx="8577821" cy="615553"/>
          </a:xfrm>
          <a:prstGeom prst="rect">
            <a:avLst/>
          </a:prstGeom>
        </p:spPr>
        <p:txBody>
          <a:bodyPr lIns="0" tIns="0" rIns="0" bIns="0" anchor="t">
            <a:spAutoFit/>
          </a:bodyPr>
          <a:lstStyle>
            <a:lvl1pPr marL="0" indent="0" algn="ctr">
              <a:buFont typeface="Arial"/>
              <a:buNone/>
              <a:defRPr sz="4000">
                <a:solidFill>
                  <a:schemeClr val="bg1"/>
                </a:solidFill>
              </a:defRPr>
            </a:lvl1pPr>
          </a:lstStyle>
          <a:p>
            <a:r>
              <a:rPr lang="en-US"/>
              <a:t>Click to edit Master title style</a:t>
            </a:r>
            <a:endParaRPr lang="en-US" dirty="0"/>
          </a:p>
        </p:txBody>
      </p:sp>
      <p:sp>
        <p:nvSpPr>
          <p:cNvPr id="5" name="Subtitle 2"/>
          <p:cNvSpPr>
            <a:spLocks noGrp="1"/>
          </p:cNvSpPr>
          <p:nvPr>
            <p:ph type="subTitle" idx="1"/>
          </p:nvPr>
        </p:nvSpPr>
        <p:spPr>
          <a:xfrm>
            <a:off x="252414" y="2955461"/>
            <a:ext cx="8577820" cy="307777"/>
          </a:xfrm>
          <a:prstGeom prst="rect">
            <a:avLst/>
          </a:prstGeom>
        </p:spPr>
        <p:txBody>
          <a:bodyPr lIns="0" tIns="0" rIns="0" bIns="0">
            <a:spAutoFit/>
          </a:bodyPr>
          <a:lstStyle>
            <a:lvl1pPr marL="0" indent="0" algn="ctr">
              <a:buNone/>
              <a:defRPr sz="2000">
                <a:solidFill>
                  <a:schemeClr val="accent2"/>
                </a:solidFill>
              </a:defRPr>
            </a:lvl1pPr>
            <a:lvl2pPr marL="456991" indent="0" algn="ctr">
              <a:buNone/>
              <a:defRPr>
                <a:solidFill>
                  <a:schemeClr val="tx1">
                    <a:tint val="75000"/>
                  </a:schemeClr>
                </a:solidFill>
              </a:defRPr>
            </a:lvl2pPr>
            <a:lvl3pPr marL="913982" indent="0" algn="ctr">
              <a:buNone/>
              <a:defRPr>
                <a:solidFill>
                  <a:schemeClr val="tx1">
                    <a:tint val="75000"/>
                  </a:schemeClr>
                </a:solidFill>
              </a:defRPr>
            </a:lvl3pPr>
            <a:lvl4pPr marL="1370973" indent="0" algn="ctr">
              <a:buNone/>
              <a:defRPr>
                <a:solidFill>
                  <a:schemeClr val="tx1">
                    <a:tint val="75000"/>
                  </a:schemeClr>
                </a:solidFill>
              </a:defRPr>
            </a:lvl4pPr>
            <a:lvl5pPr marL="1827961" indent="0" algn="ctr">
              <a:buNone/>
              <a:defRPr>
                <a:solidFill>
                  <a:schemeClr val="tx1">
                    <a:tint val="75000"/>
                  </a:schemeClr>
                </a:solidFill>
              </a:defRPr>
            </a:lvl5pPr>
            <a:lvl6pPr marL="2284946" indent="0" algn="ctr">
              <a:buNone/>
              <a:defRPr>
                <a:solidFill>
                  <a:schemeClr val="tx1">
                    <a:tint val="75000"/>
                  </a:schemeClr>
                </a:solidFill>
              </a:defRPr>
            </a:lvl6pPr>
            <a:lvl7pPr marL="2741946" indent="0" algn="ctr">
              <a:buNone/>
              <a:defRPr>
                <a:solidFill>
                  <a:schemeClr val="tx1">
                    <a:tint val="75000"/>
                  </a:schemeClr>
                </a:solidFill>
              </a:defRPr>
            </a:lvl7pPr>
            <a:lvl8pPr marL="3198932" indent="0" algn="ctr">
              <a:buNone/>
              <a:defRPr>
                <a:solidFill>
                  <a:schemeClr val="tx1">
                    <a:tint val="75000"/>
                  </a:schemeClr>
                </a:solidFill>
              </a:defRPr>
            </a:lvl8pPr>
            <a:lvl9pPr marL="3655921" indent="0" algn="ctr">
              <a:buNone/>
              <a:defRPr>
                <a:solidFill>
                  <a:schemeClr val="tx1">
                    <a:tint val="75000"/>
                  </a:schemeClr>
                </a:solidFill>
              </a:defRPr>
            </a:lvl9pPr>
          </a:lstStyle>
          <a:p>
            <a:r>
              <a:rPr lang="en-US"/>
              <a:t>Click to edit Master subtitle style</a:t>
            </a:r>
            <a:endParaRPr lang="en-US" dirty="0"/>
          </a:p>
        </p:txBody>
      </p:sp>
      <p:sp>
        <p:nvSpPr>
          <p:cNvPr id="7" name="Slide Number Placeholder 5"/>
          <p:cNvSpPr>
            <a:spLocks noGrp="1"/>
          </p:cNvSpPr>
          <p:nvPr>
            <p:ph type="sldNum" sz="quarter" idx="11"/>
          </p:nvPr>
        </p:nvSpPr>
        <p:spPr>
          <a:xfrm>
            <a:off x="1747838" y="4857644"/>
            <a:ext cx="525462" cy="92333"/>
          </a:xfrm>
          <a:prstGeom prst="rect">
            <a:avLst/>
          </a:prstGeom>
        </p:spPr>
        <p:txBody>
          <a:bodyPr vert="horz" lIns="0" tIns="0" rIns="0" bIns="0" rtlCol="0" anchor="ctr">
            <a:spAutoFit/>
          </a:bodyPr>
          <a:lstStyle>
            <a:lvl1pPr algn="l" fontAlgn="auto">
              <a:spcBef>
                <a:spcPts val="0"/>
              </a:spcBef>
              <a:spcAft>
                <a:spcPts val="0"/>
              </a:spcAft>
              <a:defRPr sz="600">
                <a:solidFill>
                  <a:srgbClr val="FFFFFF"/>
                </a:solidFill>
                <a:latin typeface="Arial"/>
                <a:cs typeface="Arial"/>
              </a:defRPr>
            </a:lvl1pPr>
          </a:lstStyle>
          <a:p>
            <a:pPr>
              <a:defRPr/>
            </a:pPr>
            <a:r>
              <a:rPr lang="en-US"/>
              <a:t>Page </a:t>
            </a:r>
            <a:fld id="{4531DE48-10F7-475E-BEC4-EA7D032888A0}" type="slidenum">
              <a:rPr lang="en-US"/>
              <a:pPr>
                <a:defRPr/>
              </a:pPr>
              <a:t>‹#›</a:t>
            </a:fld>
            <a:endParaRPr lang="en-US"/>
          </a:p>
        </p:txBody>
      </p:sp>
      <p:sp>
        <p:nvSpPr>
          <p:cNvPr id="8" name="Footer Placeholder 4"/>
          <p:cNvSpPr>
            <a:spLocks noGrp="1"/>
          </p:cNvSpPr>
          <p:nvPr>
            <p:ph type="ftr" sz="quarter" idx="12"/>
          </p:nvPr>
        </p:nvSpPr>
        <p:spPr>
          <a:xfrm>
            <a:off x="252413" y="4857644"/>
            <a:ext cx="1509712" cy="92333"/>
          </a:xfrm>
          <a:prstGeom prst="rect">
            <a:avLst/>
          </a:prstGeom>
        </p:spPr>
        <p:txBody>
          <a:bodyPr vert="horz" wrap="square" lIns="0" tIns="0" rIns="0" bIns="0" rtlCol="0" anchor="ctr">
            <a:spAutoFit/>
          </a:bodyPr>
          <a:lstStyle>
            <a:lvl1pPr algn="l" fontAlgn="auto">
              <a:spcBef>
                <a:spcPts val="0"/>
              </a:spcBef>
              <a:spcAft>
                <a:spcPts val="0"/>
              </a:spcAft>
              <a:defRPr sz="600">
                <a:solidFill>
                  <a:srgbClr val="FFFFFF"/>
                </a:solidFill>
                <a:latin typeface="Arial"/>
                <a:cs typeface="Arial"/>
              </a:defRPr>
            </a:lvl1pPr>
          </a:lstStyle>
          <a:p>
            <a:pPr>
              <a:defRPr/>
            </a:pPr>
            <a:r>
              <a:rPr lang="en-US"/>
              <a:t>Confidential Property of Schneider Electric |</a:t>
            </a:r>
          </a:p>
        </p:txBody>
      </p:sp>
    </p:spTree>
    <p:extLst>
      <p:ext uri="{BB962C8B-B14F-4D97-AF65-F5344CB8AC3E}">
        <p14:creationId xmlns:p14="http://schemas.microsoft.com/office/powerpoint/2010/main" val="26967449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allout w Image Light">
    <p:spTree>
      <p:nvGrpSpPr>
        <p:cNvPr id="1" name=""/>
        <p:cNvGrpSpPr/>
        <p:nvPr/>
      </p:nvGrpSpPr>
      <p:grpSpPr>
        <a:xfrm>
          <a:off x="0" y="0"/>
          <a:ext cx="0" cy="0"/>
          <a:chOff x="0" y="0"/>
          <a:chExt cx="0" cy="0"/>
        </a:xfrm>
      </p:grpSpPr>
      <p:pic>
        <p:nvPicPr>
          <p:cNvPr id="6" name="Picture 1" descr="schneider_LIO_Life-Green_RGB.png"/>
          <p:cNvPicPr>
            <a:picLocks noChangeAspect="1"/>
          </p:cNvPicPr>
          <p:nvPr userDrawn="1"/>
        </p:nvPicPr>
        <p:blipFill>
          <a:blip r:embed="rId2" cstate="print"/>
          <a:srcRect/>
          <a:stretch>
            <a:fillRect/>
          </a:stretch>
        </p:blipFill>
        <p:spPr bwMode="auto">
          <a:xfrm>
            <a:off x="7102484" y="4510107"/>
            <a:ext cx="1922463" cy="530225"/>
          </a:xfrm>
          <a:prstGeom prst="rect">
            <a:avLst/>
          </a:prstGeom>
          <a:noFill/>
          <a:ln w="9525">
            <a:noFill/>
            <a:miter lim="800000"/>
            <a:headEnd/>
            <a:tailEnd/>
          </a:ln>
        </p:spPr>
      </p:pic>
      <p:sp>
        <p:nvSpPr>
          <p:cNvPr id="3" name="Picture Placeholder 5"/>
          <p:cNvSpPr>
            <a:spLocks noGrp="1"/>
          </p:cNvSpPr>
          <p:nvPr>
            <p:ph type="pic" sz="quarter" idx="10"/>
          </p:nvPr>
        </p:nvSpPr>
        <p:spPr>
          <a:xfrm>
            <a:off x="0" y="0"/>
            <a:ext cx="9144000" cy="5143500"/>
          </a:xfrm>
          <a:prstGeom prst="rect">
            <a:avLst/>
          </a:prstGeom>
          <a:solidFill>
            <a:srgbClr val="8E8F93">
              <a:alpha val="20000"/>
            </a:srgbClr>
          </a:solidFill>
        </p:spPr>
        <p:txBody>
          <a:bodyPr lIns="91396" tIns="45698" rIns="91396" bIns="45698"/>
          <a:lstStyle>
            <a:lvl1pPr marL="0" indent="0">
              <a:buNone/>
              <a:defRPr sz="1100">
                <a:solidFill>
                  <a:schemeClr val="accent2">
                    <a:lumMod val="60000"/>
                    <a:lumOff val="40000"/>
                  </a:schemeClr>
                </a:solidFill>
              </a:defRPr>
            </a:lvl1pPr>
          </a:lstStyle>
          <a:p>
            <a:pPr lvl="0"/>
            <a:r>
              <a:rPr lang="en-US" noProof="0"/>
              <a:t>Click icon to add picture</a:t>
            </a:r>
            <a:endParaRPr lang="en-US" noProof="0" dirty="0"/>
          </a:p>
        </p:txBody>
      </p:sp>
      <p:sp>
        <p:nvSpPr>
          <p:cNvPr id="4" name="Title 1"/>
          <p:cNvSpPr>
            <a:spLocks noGrp="1"/>
          </p:cNvSpPr>
          <p:nvPr>
            <p:ph type="ctrTitle"/>
          </p:nvPr>
        </p:nvSpPr>
        <p:spPr>
          <a:xfrm>
            <a:off x="252430" y="1713566"/>
            <a:ext cx="8577821" cy="615553"/>
          </a:xfrm>
          <a:prstGeom prst="rect">
            <a:avLst/>
          </a:prstGeom>
        </p:spPr>
        <p:txBody>
          <a:bodyPr lIns="0" tIns="0" rIns="0" bIns="0" anchor="t">
            <a:spAutoFit/>
          </a:bodyPr>
          <a:lstStyle>
            <a:lvl1pPr marL="0" indent="0" algn="ctr">
              <a:buFont typeface="Arial"/>
              <a:buNone/>
              <a:defRPr sz="4000">
                <a:solidFill>
                  <a:schemeClr val="accent1"/>
                </a:solidFill>
              </a:defRPr>
            </a:lvl1pPr>
          </a:lstStyle>
          <a:p>
            <a:r>
              <a:rPr lang="en-US"/>
              <a:t>Click to edit Master title style</a:t>
            </a:r>
            <a:endParaRPr lang="en-US" dirty="0"/>
          </a:p>
        </p:txBody>
      </p:sp>
      <p:sp>
        <p:nvSpPr>
          <p:cNvPr id="5" name="Subtitle 2"/>
          <p:cNvSpPr>
            <a:spLocks noGrp="1"/>
          </p:cNvSpPr>
          <p:nvPr>
            <p:ph type="subTitle" idx="1"/>
          </p:nvPr>
        </p:nvSpPr>
        <p:spPr>
          <a:xfrm>
            <a:off x="252414" y="2955461"/>
            <a:ext cx="8577820" cy="307777"/>
          </a:xfrm>
          <a:prstGeom prst="rect">
            <a:avLst/>
          </a:prstGeom>
        </p:spPr>
        <p:txBody>
          <a:bodyPr lIns="0" tIns="0" rIns="0" bIns="0">
            <a:spAutoFit/>
          </a:bodyPr>
          <a:lstStyle>
            <a:lvl1pPr marL="0" indent="0" algn="ctr">
              <a:buNone/>
              <a:defRPr sz="2000">
                <a:solidFill>
                  <a:schemeClr val="accent2"/>
                </a:solidFill>
              </a:defRPr>
            </a:lvl1pPr>
            <a:lvl2pPr marL="456991" indent="0" algn="ctr">
              <a:buNone/>
              <a:defRPr>
                <a:solidFill>
                  <a:schemeClr val="tx1">
                    <a:tint val="75000"/>
                  </a:schemeClr>
                </a:solidFill>
              </a:defRPr>
            </a:lvl2pPr>
            <a:lvl3pPr marL="913982" indent="0" algn="ctr">
              <a:buNone/>
              <a:defRPr>
                <a:solidFill>
                  <a:schemeClr val="tx1">
                    <a:tint val="75000"/>
                  </a:schemeClr>
                </a:solidFill>
              </a:defRPr>
            </a:lvl3pPr>
            <a:lvl4pPr marL="1370973" indent="0" algn="ctr">
              <a:buNone/>
              <a:defRPr>
                <a:solidFill>
                  <a:schemeClr val="tx1">
                    <a:tint val="75000"/>
                  </a:schemeClr>
                </a:solidFill>
              </a:defRPr>
            </a:lvl4pPr>
            <a:lvl5pPr marL="1827961" indent="0" algn="ctr">
              <a:buNone/>
              <a:defRPr>
                <a:solidFill>
                  <a:schemeClr val="tx1">
                    <a:tint val="75000"/>
                  </a:schemeClr>
                </a:solidFill>
              </a:defRPr>
            </a:lvl5pPr>
            <a:lvl6pPr marL="2284946" indent="0" algn="ctr">
              <a:buNone/>
              <a:defRPr>
                <a:solidFill>
                  <a:schemeClr val="tx1">
                    <a:tint val="75000"/>
                  </a:schemeClr>
                </a:solidFill>
              </a:defRPr>
            </a:lvl6pPr>
            <a:lvl7pPr marL="2741946" indent="0" algn="ctr">
              <a:buNone/>
              <a:defRPr>
                <a:solidFill>
                  <a:schemeClr val="tx1">
                    <a:tint val="75000"/>
                  </a:schemeClr>
                </a:solidFill>
              </a:defRPr>
            </a:lvl7pPr>
            <a:lvl8pPr marL="3198932" indent="0" algn="ctr">
              <a:buNone/>
              <a:defRPr>
                <a:solidFill>
                  <a:schemeClr val="tx1">
                    <a:tint val="75000"/>
                  </a:schemeClr>
                </a:solidFill>
              </a:defRPr>
            </a:lvl8pPr>
            <a:lvl9pPr marL="3655921" indent="0" algn="ctr">
              <a:buNone/>
              <a:defRPr>
                <a:solidFill>
                  <a:schemeClr val="tx1">
                    <a:tint val="75000"/>
                  </a:schemeClr>
                </a:solidFill>
              </a:defRPr>
            </a:lvl9pPr>
          </a:lstStyle>
          <a:p>
            <a:r>
              <a:rPr lang="en-US"/>
              <a:t>Click to edit Master subtitle style</a:t>
            </a:r>
            <a:endParaRPr lang="en-US" dirty="0"/>
          </a:p>
        </p:txBody>
      </p:sp>
      <p:sp>
        <p:nvSpPr>
          <p:cNvPr id="7" name="Slide Number Placeholder 5"/>
          <p:cNvSpPr>
            <a:spLocks noGrp="1"/>
          </p:cNvSpPr>
          <p:nvPr>
            <p:ph type="sldNum" sz="quarter" idx="11"/>
          </p:nvPr>
        </p:nvSpPr>
        <p:spPr>
          <a:xfrm>
            <a:off x="1747838" y="4857644"/>
            <a:ext cx="525462" cy="92333"/>
          </a:xfrm>
          <a:prstGeom prst="rect">
            <a:avLst/>
          </a:prstGeom>
        </p:spPr>
        <p:txBody>
          <a:bodyPr vert="horz" lIns="0" tIns="0" rIns="0" bIns="0" rtlCol="0" anchor="ctr">
            <a:spAutoFit/>
          </a:bodyPr>
          <a:lstStyle>
            <a:lvl1pPr algn="l" fontAlgn="auto">
              <a:spcBef>
                <a:spcPts val="0"/>
              </a:spcBef>
              <a:spcAft>
                <a:spcPts val="0"/>
              </a:spcAft>
              <a:defRPr sz="600">
                <a:solidFill>
                  <a:schemeClr val="bg2"/>
                </a:solidFill>
                <a:latin typeface="Arial"/>
                <a:cs typeface="Arial"/>
              </a:defRPr>
            </a:lvl1pPr>
          </a:lstStyle>
          <a:p>
            <a:pPr>
              <a:defRPr/>
            </a:pPr>
            <a:r>
              <a:rPr lang="en-US"/>
              <a:t>Page </a:t>
            </a:r>
            <a:fld id="{BA5B6413-DD9A-4597-8A7A-4AF41F7E785E}" type="slidenum">
              <a:rPr lang="en-US"/>
              <a:pPr>
                <a:defRPr/>
              </a:pPr>
              <a:t>‹#›</a:t>
            </a:fld>
            <a:endParaRPr lang="en-US"/>
          </a:p>
        </p:txBody>
      </p:sp>
      <p:sp>
        <p:nvSpPr>
          <p:cNvPr id="8" name="Footer Placeholder 4"/>
          <p:cNvSpPr>
            <a:spLocks noGrp="1"/>
          </p:cNvSpPr>
          <p:nvPr>
            <p:ph type="ftr" sz="quarter" idx="12"/>
          </p:nvPr>
        </p:nvSpPr>
        <p:spPr>
          <a:xfrm>
            <a:off x="252413" y="4857644"/>
            <a:ext cx="1509712" cy="92333"/>
          </a:xfrm>
          <a:prstGeom prst="rect">
            <a:avLst/>
          </a:prstGeom>
        </p:spPr>
        <p:txBody>
          <a:bodyPr vert="horz" wrap="square" lIns="0" tIns="0" rIns="0" bIns="0" rtlCol="0" anchor="ctr">
            <a:spAutoFit/>
          </a:bodyPr>
          <a:lstStyle>
            <a:lvl1pPr algn="l" fontAlgn="auto">
              <a:spcBef>
                <a:spcPts val="0"/>
              </a:spcBef>
              <a:spcAft>
                <a:spcPts val="0"/>
              </a:spcAft>
              <a:defRPr sz="600">
                <a:solidFill>
                  <a:schemeClr val="accent1"/>
                </a:solidFill>
                <a:latin typeface="Arial"/>
                <a:cs typeface="Arial"/>
              </a:defRPr>
            </a:lvl1pPr>
          </a:lstStyle>
          <a:p>
            <a:pPr>
              <a:defRPr/>
            </a:pPr>
            <a:r>
              <a:rPr lang="en-US"/>
              <a:t>Confidential Property of Schneider Electric |</a:t>
            </a:r>
          </a:p>
        </p:txBody>
      </p:sp>
    </p:spTree>
    <p:extLst>
      <p:ext uri="{BB962C8B-B14F-4D97-AF65-F5344CB8AC3E}">
        <p14:creationId xmlns:p14="http://schemas.microsoft.com/office/powerpoint/2010/main" val="11506775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allout on White">
    <p:spTree>
      <p:nvGrpSpPr>
        <p:cNvPr id="1" name=""/>
        <p:cNvGrpSpPr/>
        <p:nvPr/>
      </p:nvGrpSpPr>
      <p:grpSpPr>
        <a:xfrm>
          <a:off x="0" y="0"/>
          <a:ext cx="0" cy="0"/>
          <a:chOff x="0" y="0"/>
          <a:chExt cx="0" cy="0"/>
        </a:xfrm>
      </p:grpSpPr>
      <p:pic>
        <p:nvPicPr>
          <p:cNvPr id="6" name="Picture 1" descr="schneider_LIO_Life-Green_RGB.png"/>
          <p:cNvPicPr>
            <a:picLocks noChangeAspect="1"/>
          </p:cNvPicPr>
          <p:nvPr userDrawn="1"/>
        </p:nvPicPr>
        <p:blipFill>
          <a:blip r:embed="rId2" cstate="print"/>
          <a:srcRect/>
          <a:stretch>
            <a:fillRect/>
          </a:stretch>
        </p:blipFill>
        <p:spPr bwMode="auto">
          <a:xfrm>
            <a:off x="7102484" y="4510107"/>
            <a:ext cx="1922463" cy="530225"/>
          </a:xfrm>
          <a:prstGeom prst="rect">
            <a:avLst/>
          </a:prstGeom>
          <a:noFill/>
          <a:ln w="9525">
            <a:noFill/>
            <a:miter lim="800000"/>
            <a:headEnd/>
            <a:tailEnd/>
          </a:ln>
        </p:spPr>
      </p:pic>
      <p:sp>
        <p:nvSpPr>
          <p:cNvPr id="4" name="Title 1"/>
          <p:cNvSpPr>
            <a:spLocks noGrp="1"/>
          </p:cNvSpPr>
          <p:nvPr>
            <p:ph type="ctrTitle"/>
          </p:nvPr>
        </p:nvSpPr>
        <p:spPr>
          <a:xfrm>
            <a:off x="252430" y="1713566"/>
            <a:ext cx="8577821" cy="615553"/>
          </a:xfrm>
          <a:prstGeom prst="rect">
            <a:avLst/>
          </a:prstGeom>
        </p:spPr>
        <p:txBody>
          <a:bodyPr lIns="0" tIns="0" rIns="0" bIns="0" anchor="t">
            <a:spAutoFit/>
          </a:bodyPr>
          <a:lstStyle>
            <a:lvl1pPr marL="0" indent="0" algn="ctr">
              <a:buFont typeface="Arial"/>
              <a:buNone/>
              <a:defRPr sz="4000">
                <a:solidFill>
                  <a:schemeClr val="accent1"/>
                </a:solidFill>
              </a:defRPr>
            </a:lvl1pPr>
          </a:lstStyle>
          <a:p>
            <a:r>
              <a:rPr lang="en-US"/>
              <a:t>Click to edit Master title style</a:t>
            </a:r>
            <a:endParaRPr lang="en-US" dirty="0"/>
          </a:p>
        </p:txBody>
      </p:sp>
      <p:sp>
        <p:nvSpPr>
          <p:cNvPr id="5" name="Subtitle 2"/>
          <p:cNvSpPr>
            <a:spLocks noGrp="1"/>
          </p:cNvSpPr>
          <p:nvPr>
            <p:ph type="subTitle" idx="1"/>
          </p:nvPr>
        </p:nvSpPr>
        <p:spPr>
          <a:xfrm>
            <a:off x="252414" y="2955461"/>
            <a:ext cx="8577820" cy="307777"/>
          </a:xfrm>
          <a:prstGeom prst="rect">
            <a:avLst/>
          </a:prstGeom>
        </p:spPr>
        <p:txBody>
          <a:bodyPr lIns="0" tIns="0" rIns="0" bIns="0">
            <a:spAutoFit/>
          </a:bodyPr>
          <a:lstStyle>
            <a:lvl1pPr marL="0" indent="0" algn="ctr">
              <a:buNone/>
              <a:defRPr sz="2000">
                <a:solidFill>
                  <a:schemeClr val="accent2"/>
                </a:solidFill>
              </a:defRPr>
            </a:lvl1pPr>
            <a:lvl2pPr marL="456991" indent="0" algn="ctr">
              <a:buNone/>
              <a:defRPr>
                <a:solidFill>
                  <a:schemeClr val="tx1">
                    <a:tint val="75000"/>
                  </a:schemeClr>
                </a:solidFill>
              </a:defRPr>
            </a:lvl2pPr>
            <a:lvl3pPr marL="913982" indent="0" algn="ctr">
              <a:buNone/>
              <a:defRPr>
                <a:solidFill>
                  <a:schemeClr val="tx1">
                    <a:tint val="75000"/>
                  </a:schemeClr>
                </a:solidFill>
              </a:defRPr>
            </a:lvl3pPr>
            <a:lvl4pPr marL="1370973" indent="0" algn="ctr">
              <a:buNone/>
              <a:defRPr>
                <a:solidFill>
                  <a:schemeClr val="tx1">
                    <a:tint val="75000"/>
                  </a:schemeClr>
                </a:solidFill>
              </a:defRPr>
            </a:lvl4pPr>
            <a:lvl5pPr marL="1827961" indent="0" algn="ctr">
              <a:buNone/>
              <a:defRPr>
                <a:solidFill>
                  <a:schemeClr val="tx1">
                    <a:tint val="75000"/>
                  </a:schemeClr>
                </a:solidFill>
              </a:defRPr>
            </a:lvl5pPr>
            <a:lvl6pPr marL="2284946" indent="0" algn="ctr">
              <a:buNone/>
              <a:defRPr>
                <a:solidFill>
                  <a:schemeClr val="tx1">
                    <a:tint val="75000"/>
                  </a:schemeClr>
                </a:solidFill>
              </a:defRPr>
            </a:lvl6pPr>
            <a:lvl7pPr marL="2741946" indent="0" algn="ctr">
              <a:buNone/>
              <a:defRPr>
                <a:solidFill>
                  <a:schemeClr val="tx1">
                    <a:tint val="75000"/>
                  </a:schemeClr>
                </a:solidFill>
              </a:defRPr>
            </a:lvl7pPr>
            <a:lvl8pPr marL="3198932" indent="0" algn="ctr">
              <a:buNone/>
              <a:defRPr>
                <a:solidFill>
                  <a:schemeClr val="tx1">
                    <a:tint val="75000"/>
                  </a:schemeClr>
                </a:solidFill>
              </a:defRPr>
            </a:lvl8pPr>
            <a:lvl9pPr marL="3655921" indent="0" algn="ctr">
              <a:buNone/>
              <a:defRPr>
                <a:solidFill>
                  <a:schemeClr val="tx1">
                    <a:tint val="75000"/>
                  </a:schemeClr>
                </a:solidFill>
              </a:defRPr>
            </a:lvl9pPr>
          </a:lstStyle>
          <a:p>
            <a:r>
              <a:rPr lang="en-US"/>
              <a:t>Click to edit Master subtitle style</a:t>
            </a:r>
            <a:endParaRPr lang="en-US" dirty="0"/>
          </a:p>
        </p:txBody>
      </p:sp>
      <p:sp>
        <p:nvSpPr>
          <p:cNvPr id="7" name="Slide Number Placeholder 5"/>
          <p:cNvSpPr>
            <a:spLocks noGrp="1"/>
          </p:cNvSpPr>
          <p:nvPr>
            <p:ph type="sldNum" sz="quarter" idx="10"/>
          </p:nvPr>
        </p:nvSpPr>
        <p:spPr>
          <a:xfrm>
            <a:off x="1747838" y="4857644"/>
            <a:ext cx="525462" cy="92333"/>
          </a:xfrm>
          <a:prstGeom prst="rect">
            <a:avLst/>
          </a:prstGeom>
        </p:spPr>
        <p:txBody>
          <a:bodyPr vert="horz" lIns="0" tIns="0" rIns="0" bIns="0" rtlCol="0" anchor="ctr">
            <a:spAutoFit/>
          </a:bodyPr>
          <a:lstStyle>
            <a:lvl1pPr algn="l" fontAlgn="auto">
              <a:spcBef>
                <a:spcPts val="0"/>
              </a:spcBef>
              <a:spcAft>
                <a:spcPts val="0"/>
              </a:spcAft>
              <a:defRPr sz="600">
                <a:solidFill>
                  <a:schemeClr val="bg2"/>
                </a:solidFill>
                <a:latin typeface="Arial"/>
                <a:cs typeface="Arial"/>
              </a:defRPr>
            </a:lvl1pPr>
          </a:lstStyle>
          <a:p>
            <a:pPr>
              <a:defRPr/>
            </a:pPr>
            <a:r>
              <a:rPr lang="en-US"/>
              <a:t>Page </a:t>
            </a:r>
            <a:fld id="{6AE6E553-2E14-42B5-AAFC-381ED1674F2E}" type="slidenum">
              <a:rPr lang="en-US"/>
              <a:pPr>
                <a:defRPr/>
              </a:pPr>
              <a:t>‹#›</a:t>
            </a:fld>
            <a:endParaRPr lang="en-US"/>
          </a:p>
        </p:txBody>
      </p:sp>
      <p:sp>
        <p:nvSpPr>
          <p:cNvPr id="8" name="Footer Placeholder 4"/>
          <p:cNvSpPr>
            <a:spLocks noGrp="1"/>
          </p:cNvSpPr>
          <p:nvPr>
            <p:ph type="ftr" sz="quarter" idx="11"/>
          </p:nvPr>
        </p:nvSpPr>
        <p:spPr>
          <a:xfrm>
            <a:off x="252413" y="4857644"/>
            <a:ext cx="1509712" cy="92333"/>
          </a:xfrm>
          <a:prstGeom prst="rect">
            <a:avLst/>
          </a:prstGeom>
        </p:spPr>
        <p:txBody>
          <a:bodyPr vert="horz" wrap="square" lIns="0" tIns="0" rIns="0" bIns="0" rtlCol="0" anchor="ctr">
            <a:spAutoFit/>
          </a:bodyPr>
          <a:lstStyle>
            <a:lvl1pPr algn="l" fontAlgn="auto">
              <a:spcBef>
                <a:spcPts val="0"/>
              </a:spcBef>
              <a:spcAft>
                <a:spcPts val="0"/>
              </a:spcAft>
              <a:defRPr sz="600">
                <a:solidFill>
                  <a:schemeClr val="accent1"/>
                </a:solidFill>
                <a:latin typeface="Arial"/>
                <a:cs typeface="Arial"/>
              </a:defRPr>
            </a:lvl1pPr>
          </a:lstStyle>
          <a:p>
            <a:pPr>
              <a:defRPr/>
            </a:pPr>
            <a:r>
              <a:rPr lang="en-US"/>
              <a:t>Confidential Property of Schneider Electric |</a:t>
            </a:r>
          </a:p>
        </p:txBody>
      </p:sp>
    </p:spTree>
    <p:extLst>
      <p:ext uri="{BB962C8B-B14F-4D97-AF65-F5344CB8AC3E}">
        <p14:creationId xmlns:p14="http://schemas.microsoft.com/office/powerpoint/2010/main" val="36815554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orizontal Section Title">
    <p:spTree>
      <p:nvGrpSpPr>
        <p:cNvPr id="1" name=""/>
        <p:cNvGrpSpPr/>
        <p:nvPr/>
      </p:nvGrpSpPr>
      <p:grpSpPr>
        <a:xfrm>
          <a:off x="0" y="0"/>
          <a:ext cx="0" cy="0"/>
          <a:chOff x="0" y="0"/>
          <a:chExt cx="0" cy="0"/>
        </a:xfrm>
      </p:grpSpPr>
      <p:sp>
        <p:nvSpPr>
          <p:cNvPr id="14" name="Picture Placeholder 5"/>
          <p:cNvSpPr>
            <a:spLocks noGrp="1"/>
          </p:cNvSpPr>
          <p:nvPr>
            <p:ph type="pic" sz="quarter" idx="10" hasCustomPrompt="1"/>
          </p:nvPr>
        </p:nvSpPr>
        <p:spPr>
          <a:xfrm>
            <a:off x="0" y="0"/>
            <a:ext cx="9144000" cy="1981308"/>
          </a:xfrm>
          <a:prstGeom prst="rect">
            <a:avLst/>
          </a:prstGeom>
          <a:solidFill>
            <a:srgbClr val="8E8F93">
              <a:alpha val="20000"/>
            </a:srgbClr>
          </a:solidFill>
        </p:spPr>
        <p:txBody>
          <a:bodyPr/>
          <a:lstStyle>
            <a:lvl1pPr marL="0" indent="0">
              <a:buNone/>
              <a:defRPr sz="1050">
                <a:solidFill>
                  <a:schemeClr val="accent2">
                    <a:lumMod val="60000"/>
                    <a:lumOff val="40000"/>
                  </a:schemeClr>
                </a:solidFill>
              </a:defRPr>
            </a:lvl1pPr>
          </a:lstStyle>
          <a:p>
            <a:r>
              <a:rPr lang="en-US" dirty="0"/>
              <a:t>Drag Your Image Here</a:t>
            </a:r>
          </a:p>
        </p:txBody>
      </p:sp>
      <p:sp>
        <p:nvSpPr>
          <p:cNvPr id="3" name="Title 1"/>
          <p:cNvSpPr>
            <a:spLocks noGrp="1"/>
          </p:cNvSpPr>
          <p:nvPr>
            <p:ph type="title" hasCustomPrompt="1"/>
          </p:nvPr>
        </p:nvSpPr>
        <p:spPr>
          <a:xfrm>
            <a:off x="0" y="1981308"/>
            <a:ext cx="9144000" cy="3162191"/>
          </a:xfrm>
          <a:prstGeom prst="rect">
            <a:avLst/>
          </a:prstGeom>
          <a:solidFill>
            <a:schemeClr val="tx2"/>
          </a:solidFill>
        </p:spPr>
        <p:txBody>
          <a:bodyPr lIns="252000" tIns="252000" rIns="252000" bIns="252000" anchor="t" anchorCtr="0"/>
          <a:lstStyle>
            <a:lvl1pPr algn="l">
              <a:defRPr sz="2400" baseline="0">
                <a:solidFill>
                  <a:srgbClr val="FFFFFF"/>
                </a:solidFill>
              </a:defRPr>
            </a:lvl1pPr>
          </a:lstStyle>
          <a:p>
            <a:r>
              <a:rPr lang="en-US" dirty="0"/>
              <a:t>Click To Edit Section Title</a:t>
            </a:r>
          </a:p>
        </p:txBody>
      </p:sp>
      <p:sp>
        <p:nvSpPr>
          <p:cNvPr id="4" name="Text Placeholder 9"/>
          <p:cNvSpPr>
            <a:spLocks noGrp="1"/>
          </p:cNvSpPr>
          <p:nvPr>
            <p:ph type="body" sz="quarter" idx="11" hasCustomPrompt="1"/>
          </p:nvPr>
        </p:nvSpPr>
        <p:spPr>
          <a:xfrm>
            <a:off x="0" y="1608245"/>
            <a:ext cx="9144000" cy="373063"/>
          </a:xfrm>
          <a:prstGeom prst="rect">
            <a:avLst/>
          </a:prstGeom>
          <a:solidFill>
            <a:schemeClr val="tx2">
              <a:alpha val="80000"/>
            </a:schemeClr>
          </a:solidFill>
        </p:spPr>
        <p:txBody>
          <a:bodyPr lIns="252000" tIns="0" rIns="252000" bIns="0" anchor="ctr" anchorCtr="0"/>
          <a:lstStyle>
            <a:lvl1pPr marL="0" indent="0">
              <a:buNone/>
              <a:defRPr sz="1200" baseline="0">
                <a:solidFill>
                  <a:schemeClr val="bg1"/>
                </a:solidFill>
              </a:defRPr>
            </a:lvl1pPr>
          </a:lstStyle>
          <a:p>
            <a:pPr lvl="0"/>
            <a:r>
              <a:rPr lang="en-US" dirty="0"/>
              <a:t>Click To Edit Optional Subtitle</a:t>
            </a:r>
          </a:p>
        </p:txBody>
      </p:sp>
      <p:sp>
        <p:nvSpPr>
          <p:cNvPr id="12"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rgbClr val="FFFFFF"/>
                </a:solidFill>
                <a:latin typeface="Arial"/>
                <a:cs typeface="Arial"/>
              </a:defRPr>
            </a:lvl1pPr>
          </a:lstStyle>
          <a:p>
            <a:r>
              <a:rPr lang="en-US" dirty="0"/>
              <a:t>Page </a:t>
            </a:r>
            <a:fld id="{5A9C12DC-491F-9444-86A2-13AC5C62A2FC}" type="slidenum">
              <a:rPr lang="en-US" smtClean="0"/>
              <a:pPr/>
              <a:t>‹#›</a:t>
            </a:fld>
            <a:endParaRPr lang="en-US" dirty="0"/>
          </a:p>
        </p:txBody>
      </p:sp>
      <p:sp>
        <p:nvSpPr>
          <p:cNvPr id="13"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rgbClr val="FFFFFF"/>
                </a:solidFill>
                <a:latin typeface="Arial"/>
                <a:cs typeface="Arial"/>
              </a:defRPr>
            </a:lvl1pPr>
          </a:lstStyle>
          <a:p>
            <a:r>
              <a:rPr lang="en-US" dirty="0"/>
              <a:t>Confidential Property of Schneider Electric |</a:t>
            </a:r>
          </a:p>
        </p:txBody>
      </p:sp>
      <p:pic>
        <p:nvPicPr>
          <p:cNvPr id="9" name="Picture 8" descr="schneider_LIO_White_RGB.png"/>
          <p:cNvPicPr>
            <a:picLocks noChangeAspect="1"/>
          </p:cNvPicPr>
          <p:nvPr userDrawn="1"/>
        </p:nvPicPr>
        <p:blipFill>
          <a:blip r:embed="rId2" cstate="print"/>
          <a:stretch>
            <a:fillRect/>
          </a:stretch>
        </p:blipFill>
        <p:spPr>
          <a:xfrm>
            <a:off x="7075053" y="4508525"/>
            <a:ext cx="2018707" cy="556586"/>
          </a:xfrm>
          <a:prstGeom prst="rect">
            <a:avLst/>
          </a:prstGeom>
        </p:spPr>
      </p:pic>
    </p:spTree>
    <p:extLst>
      <p:ext uri="{BB962C8B-B14F-4D97-AF65-F5344CB8AC3E}">
        <p14:creationId xmlns:p14="http://schemas.microsoft.com/office/powerpoint/2010/main" val="294583713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allout on SE Life Green">
    <p:bg>
      <p:bgPr>
        <a:solidFill>
          <a:schemeClr val="tx2"/>
        </a:solidFill>
        <a:effectLst/>
      </p:bgPr>
    </p:bg>
    <p:spTree>
      <p:nvGrpSpPr>
        <p:cNvPr id="1" name=""/>
        <p:cNvGrpSpPr/>
        <p:nvPr/>
      </p:nvGrpSpPr>
      <p:grpSpPr>
        <a:xfrm>
          <a:off x="0" y="0"/>
          <a:ext cx="0" cy="0"/>
          <a:chOff x="0" y="0"/>
          <a:chExt cx="0" cy="0"/>
        </a:xfrm>
      </p:grpSpPr>
      <p:pic>
        <p:nvPicPr>
          <p:cNvPr id="4" name="Picture 1" descr="schneider_LIO_White_RGB.png"/>
          <p:cNvPicPr>
            <a:picLocks noChangeAspect="1"/>
          </p:cNvPicPr>
          <p:nvPr userDrawn="1"/>
        </p:nvPicPr>
        <p:blipFill>
          <a:blip r:embed="rId2" cstate="print"/>
          <a:srcRect/>
          <a:stretch>
            <a:fillRect/>
          </a:stretch>
        </p:blipFill>
        <p:spPr bwMode="auto">
          <a:xfrm>
            <a:off x="7105650" y="4521219"/>
            <a:ext cx="1906588" cy="506413"/>
          </a:xfrm>
          <a:prstGeom prst="rect">
            <a:avLst/>
          </a:prstGeom>
          <a:noFill/>
          <a:ln w="9525">
            <a:noFill/>
            <a:miter lim="800000"/>
            <a:headEnd/>
            <a:tailEnd/>
          </a:ln>
        </p:spPr>
      </p:pic>
      <p:sp>
        <p:nvSpPr>
          <p:cNvPr id="9" name="Title 1"/>
          <p:cNvSpPr>
            <a:spLocks noGrp="1"/>
          </p:cNvSpPr>
          <p:nvPr>
            <p:ph type="ctrTitle"/>
          </p:nvPr>
        </p:nvSpPr>
        <p:spPr>
          <a:xfrm>
            <a:off x="252430" y="1713566"/>
            <a:ext cx="8577821" cy="615553"/>
          </a:xfrm>
          <a:prstGeom prst="rect">
            <a:avLst/>
          </a:prstGeom>
        </p:spPr>
        <p:txBody>
          <a:bodyPr lIns="0" tIns="0" rIns="0" bIns="0" anchor="t">
            <a:spAutoFit/>
          </a:bodyPr>
          <a:lstStyle>
            <a:lvl1pPr marL="0" indent="0" algn="ctr">
              <a:buFont typeface="Arial"/>
              <a:buNone/>
              <a:defRPr sz="4000">
                <a:solidFill>
                  <a:schemeClr val="bg1"/>
                </a:solidFill>
              </a:defRPr>
            </a:lvl1pPr>
          </a:lstStyle>
          <a:p>
            <a:r>
              <a:rPr lang="en-US"/>
              <a:t>Click to edit Master title style</a:t>
            </a:r>
            <a:endParaRPr lang="en-US" dirty="0"/>
          </a:p>
        </p:txBody>
      </p:sp>
      <p:sp>
        <p:nvSpPr>
          <p:cNvPr id="10" name="Subtitle 2"/>
          <p:cNvSpPr>
            <a:spLocks noGrp="1"/>
          </p:cNvSpPr>
          <p:nvPr>
            <p:ph type="subTitle" idx="1"/>
          </p:nvPr>
        </p:nvSpPr>
        <p:spPr>
          <a:xfrm>
            <a:off x="252414" y="2955461"/>
            <a:ext cx="8577820" cy="307777"/>
          </a:xfrm>
          <a:prstGeom prst="rect">
            <a:avLst/>
          </a:prstGeom>
        </p:spPr>
        <p:txBody>
          <a:bodyPr lIns="0" tIns="0" rIns="0" bIns="0">
            <a:spAutoFit/>
          </a:bodyPr>
          <a:lstStyle>
            <a:lvl1pPr marL="0" indent="0" algn="ctr">
              <a:buNone/>
              <a:defRPr sz="2000">
                <a:solidFill>
                  <a:schemeClr val="bg1"/>
                </a:solidFill>
              </a:defRPr>
            </a:lvl1pPr>
            <a:lvl2pPr marL="456991" indent="0" algn="ctr">
              <a:buNone/>
              <a:defRPr>
                <a:solidFill>
                  <a:schemeClr val="tx1">
                    <a:tint val="75000"/>
                  </a:schemeClr>
                </a:solidFill>
              </a:defRPr>
            </a:lvl2pPr>
            <a:lvl3pPr marL="913982" indent="0" algn="ctr">
              <a:buNone/>
              <a:defRPr>
                <a:solidFill>
                  <a:schemeClr val="tx1">
                    <a:tint val="75000"/>
                  </a:schemeClr>
                </a:solidFill>
              </a:defRPr>
            </a:lvl3pPr>
            <a:lvl4pPr marL="1370973" indent="0" algn="ctr">
              <a:buNone/>
              <a:defRPr>
                <a:solidFill>
                  <a:schemeClr val="tx1">
                    <a:tint val="75000"/>
                  </a:schemeClr>
                </a:solidFill>
              </a:defRPr>
            </a:lvl4pPr>
            <a:lvl5pPr marL="1827961" indent="0" algn="ctr">
              <a:buNone/>
              <a:defRPr>
                <a:solidFill>
                  <a:schemeClr val="tx1">
                    <a:tint val="75000"/>
                  </a:schemeClr>
                </a:solidFill>
              </a:defRPr>
            </a:lvl5pPr>
            <a:lvl6pPr marL="2284946" indent="0" algn="ctr">
              <a:buNone/>
              <a:defRPr>
                <a:solidFill>
                  <a:schemeClr val="tx1">
                    <a:tint val="75000"/>
                  </a:schemeClr>
                </a:solidFill>
              </a:defRPr>
            </a:lvl6pPr>
            <a:lvl7pPr marL="2741946" indent="0" algn="ctr">
              <a:buNone/>
              <a:defRPr>
                <a:solidFill>
                  <a:schemeClr val="tx1">
                    <a:tint val="75000"/>
                  </a:schemeClr>
                </a:solidFill>
              </a:defRPr>
            </a:lvl7pPr>
            <a:lvl8pPr marL="3198932" indent="0" algn="ctr">
              <a:buNone/>
              <a:defRPr>
                <a:solidFill>
                  <a:schemeClr val="tx1">
                    <a:tint val="75000"/>
                  </a:schemeClr>
                </a:solidFill>
              </a:defRPr>
            </a:lvl8pPr>
            <a:lvl9pPr marL="3655921" indent="0" algn="ctr">
              <a:buNone/>
              <a:defRPr>
                <a:solidFill>
                  <a:schemeClr val="tx1">
                    <a:tint val="75000"/>
                  </a:schemeClr>
                </a:solidFill>
              </a:defRPr>
            </a:lvl9pPr>
          </a:lstStyle>
          <a:p>
            <a:r>
              <a:rPr lang="en-US"/>
              <a:t>Click to edit Master subtitle style</a:t>
            </a:r>
            <a:endParaRPr lang="en-US" dirty="0"/>
          </a:p>
        </p:txBody>
      </p:sp>
      <p:sp>
        <p:nvSpPr>
          <p:cNvPr id="5" name="Slide Number Placeholder 5"/>
          <p:cNvSpPr>
            <a:spLocks noGrp="1"/>
          </p:cNvSpPr>
          <p:nvPr>
            <p:ph type="sldNum" sz="quarter" idx="10"/>
          </p:nvPr>
        </p:nvSpPr>
        <p:spPr>
          <a:xfrm>
            <a:off x="1747838" y="4857644"/>
            <a:ext cx="525462" cy="92333"/>
          </a:xfrm>
          <a:prstGeom prst="rect">
            <a:avLst/>
          </a:prstGeom>
        </p:spPr>
        <p:txBody>
          <a:bodyPr vert="horz" lIns="0" tIns="0" rIns="0" bIns="0" rtlCol="0" anchor="ctr">
            <a:spAutoFit/>
          </a:bodyPr>
          <a:lstStyle>
            <a:lvl1pPr algn="l" fontAlgn="auto">
              <a:spcBef>
                <a:spcPts val="0"/>
              </a:spcBef>
              <a:spcAft>
                <a:spcPts val="0"/>
              </a:spcAft>
              <a:defRPr sz="600">
                <a:solidFill>
                  <a:srgbClr val="FFFFFF"/>
                </a:solidFill>
                <a:latin typeface="Arial"/>
                <a:cs typeface="Arial"/>
              </a:defRPr>
            </a:lvl1pPr>
          </a:lstStyle>
          <a:p>
            <a:pPr>
              <a:defRPr/>
            </a:pPr>
            <a:r>
              <a:rPr lang="en-US"/>
              <a:t>Page </a:t>
            </a:r>
            <a:fld id="{09A5D591-E8A6-41A4-BB7F-14E16C952345}" type="slidenum">
              <a:rPr lang="en-US"/>
              <a:pPr>
                <a:defRPr/>
              </a:pPr>
              <a:t>‹#›</a:t>
            </a:fld>
            <a:endParaRPr lang="en-US"/>
          </a:p>
        </p:txBody>
      </p:sp>
      <p:sp>
        <p:nvSpPr>
          <p:cNvPr id="6" name="Footer Placeholder 4"/>
          <p:cNvSpPr>
            <a:spLocks noGrp="1"/>
          </p:cNvSpPr>
          <p:nvPr>
            <p:ph type="ftr" sz="quarter" idx="11"/>
          </p:nvPr>
        </p:nvSpPr>
        <p:spPr>
          <a:xfrm>
            <a:off x="252413" y="4857644"/>
            <a:ext cx="1509712" cy="92333"/>
          </a:xfrm>
          <a:prstGeom prst="rect">
            <a:avLst/>
          </a:prstGeom>
        </p:spPr>
        <p:txBody>
          <a:bodyPr vert="horz" wrap="square" lIns="0" tIns="0" rIns="0" bIns="0" rtlCol="0" anchor="ctr">
            <a:spAutoFit/>
          </a:bodyPr>
          <a:lstStyle>
            <a:lvl1pPr algn="l" fontAlgn="auto">
              <a:spcBef>
                <a:spcPts val="0"/>
              </a:spcBef>
              <a:spcAft>
                <a:spcPts val="0"/>
              </a:spcAft>
              <a:defRPr sz="600">
                <a:solidFill>
                  <a:srgbClr val="FFFFFF"/>
                </a:solidFill>
                <a:latin typeface="Arial"/>
                <a:cs typeface="Arial"/>
              </a:defRPr>
            </a:lvl1pPr>
          </a:lstStyle>
          <a:p>
            <a:pPr>
              <a:defRPr/>
            </a:pPr>
            <a:r>
              <a:rPr lang="en-US"/>
              <a:t>Confidential Property of Schneider Electric |</a:t>
            </a:r>
          </a:p>
        </p:txBody>
      </p:sp>
    </p:spTree>
    <p:extLst>
      <p:ext uri="{BB962C8B-B14F-4D97-AF65-F5344CB8AC3E}">
        <p14:creationId xmlns:p14="http://schemas.microsoft.com/office/powerpoint/2010/main" val="21123978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Weave Image 1">
    <p:spTree>
      <p:nvGrpSpPr>
        <p:cNvPr id="1" name=""/>
        <p:cNvGrpSpPr/>
        <p:nvPr/>
      </p:nvGrpSpPr>
      <p:grpSpPr>
        <a:xfrm>
          <a:off x="0" y="0"/>
          <a:ext cx="0" cy="0"/>
          <a:chOff x="0" y="0"/>
          <a:chExt cx="0" cy="0"/>
        </a:xfrm>
      </p:grpSpPr>
      <p:pic>
        <p:nvPicPr>
          <p:cNvPr id="2" name="Picture 1" descr="Weave_175139600_LIO.jpg"/>
          <p:cNvPicPr>
            <a:picLocks noChangeAspect="1"/>
          </p:cNvPicPr>
          <p:nvPr userDrawn="1"/>
        </p:nvPicPr>
        <p:blipFill>
          <a:blip r:embed="rId2" cstate="print"/>
          <a:srcRect/>
          <a:stretch>
            <a:fillRect/>
          </a:stretch>
        </p:blipFill>
        <p:spPr bwMode="auto">
          <a:xfrm>
            <a:off x="0" y="0"/>
            <a:ext cx="9144000" cy="5143500"/>
          </a:xfrm>
          <a:prstGeom prst="rect">
            <a:avLst/>
          </a:prstGeom>
          <a:noFill/>
          <a:ln w="9525">
            <a:noFill/>
            <a:miter lim="800000"/>
            <a:headEnd/>
            <a:tailEnd/>
          </a:ln>
        </p:spPr>
      </p:pic>
      <p:sp>
        <p:nvSpPr>
          <p:cNvPr id="3" name="Rectangle 2"/>
          <p:cNvSpPr/>
          <p:nvPr userDrawn="1"/>
        </p:nvSpPr>
        <p:spPr>
          <a:xfrm>
            <a:off x="0" y="3619500"/>
            <a:ext cx="9144000" cy="1524000"/>
          </a:xfrm>
          <a:prstGeom prst="rect">
            <a:avLst/>
          </a:prstGeom>
          <a:gradFill>
            <a:gsLst>
              <a:gs pos="0">
                <a:schemeClr val="tx1">
                  <a:alpha val="27000"/>
                </a:schemeClr>
              </a:gs>
              <a:gs pos="100000">
                <a:schemeClr val="accent1">
                  <a:tint val="50000"/>
                  <a:shade val="100000"/>
                  <a:satMod val="350000"/>
                  <a:alpha val="0"/>
                </a:schemeClr>
              </a:gs>
            </a:gsLst>
          </a:gradFill>
          <a:ln>
            <a:noFill/>
          </a:ln>
          <a:effectLst/>
        </p:spPr>
        <p:style>
          <a:lnRef idx="1">
            <a:schemeClr val="accent1"/>
          </a:lnRef>
          <a:fillRef idx="3">
            <a:schemeClr val="accent1"/>
          </a:fillRef>
          <a:effectRef idx="2">
            <a:schemeClr val="accent1"/>
          </a:effectRef>
          <a:fontRef idx="minor">
            <a:schemeClr val="lt1"/>
          </a:fontRef>
        </p:style>
        <p:txBody>
          <a:bodyPr lIns="91396" tIns="45698" rIns="91396" bIns="45698" anchor="ctr"/>
          <a:lstStyle/>
          <a:p>
            <a:pPr algn="ctr" fontAlgn="auto">
              <a:spcBef>
                <a:spcPts val="0"/>
              </a:spcBef>
              <a:spcAft>
                <a:spcPts val="0"/>
              </a:spcAft>
              <a:defRPr/>
            </a:pPr>
            <a:endParaRPr lang="en-US" dirty="0"/>
          </a:p>
        </p:txBody>
      </p:sp>
      <p:pic>
        <p:nvPicPr>
          <p:cNvPr id="4" name="Picture 3" descr="schneider_LIO_White_RGB.png"/>
          <p:cNvPicPr>
            <a:picLocks noChangeAspect="1"/>
          </p:cNvPicPr>
          <p:nvPr userDrawn="1"/>
        </p:nvPicPr>
        <p:blipFill>
          <a:blip r:embed="rId3" cstate="print"/>
          <a:srcRect/>
          <a:stretch>
            <a:fillRect/>
          </a:stretch>
        </p:blipFill>
        <p:spPr bwMode="auto">
          <a:xfrm>
            <a:off x="7105650" y="4521219"/>
            <a:ext cx="1906588" cy="506413"/>
          </a:xfrm>
          <a:prstGeom prst="rect">
            <a:avLst/>
          </a:prstGeom>
          <a:noFill/>
          <a:ln w="9525">
            <a:noFill/>
            <a:miter lim="800000"/>
            <a:headEnd/>
            <a:tailEnd/>
          </a:ln>
        </p:spPr>
      </p:pic>
      <p:sp>
        <p:nvSpPr>
          <p:cNvPr id="5" name="Slide Number Placeholder 5"/>
          <p:cNvSpPr>
            <a:spLocks noGrp="1"/>
          </p:cNvSpPr>
          <p:nvPr>
            <p:ph type="sldNum" sz="quarter" idx="10"/>
          </p:nvPr>
        </p:nvSpPr>
        <p:spPr>
          <a:xfrm>
            <a:off x="1747838" y="4857644"/>
            <a:ext cx="525462" cy="92333"/>
          </a:xfrm>
          <a:prstGeom prst="rect">
            <a:avLst/>
          </a:prstGeom>
        </p:spPr>
        <p:txBody>
          <a:bodyPr vert="horz" lIns="0" tIns="0" rIns="0" bIns="0" rtlCol="0" anchor="ctr">
            <a:spAutoFit/>
          </a:bodyPr>
          <a:lstStyle>
            <a:lvl1pPr algn="l" fontAlgn="auto">
              <a:spcBef>
                <a:spcPts val="0"/>
              </a:spcBef>
              <a:spcAft>
                <a:spcPts val="0"/>
              </a:spcAft>
              <a:defRPr sz="600">
                <a:solidFill>
                  <a:srgbClr val="FFFFFF"/>
                </a:solidFill>
                <a:latin typeface="Arial"/>
                <a:cs typeface="Arial"/>
              </a:defRPr>
            </a:lvl1pPr>
          </a:lstStyle>
          <a:p>
            <a:pPr>
              <a:defRPr/>
            </a:pPr>
            <a:r>
              <a:rPr lang="en-US"/>
              <a:t>Page </a:t>
            </a:r>
            <a:fld id="{AA204E3A-F733-4705-B1DF-7580F2F391CD}" type="slidenum">
              <a:rPr lang="en-US"/>
              <a:pPr>
                <a:defRPr/>
              </a:pPr>
              <a:t>‹#›</a:t>
            </a:fld>
            <a:endParaRPr lang="en-US"/>
          </a:p>
        </p:txBody>
      </p:sp>
      <p:sp>
        <p:nvSpPr>
          <p:cNvPr id="6" name="Footer Placeholder 4"/>
          <p:cNvSpPr>
            <a:spLocks noGrp="1"/>
          </p:cNvSpPr>
          <p:nvPr>
            <p:ph type="ftr" sz="quarter" idx="11"/>
          </p:nvPr>
        </p:nvSpPr>
        <p:spPr>
          <a:xfrm>
            <a:off x="252413" y="4857644"/>
            <a:ext cx="1509712" cy="92333"/>
          </a:xfrm>
          <a:prstGeom prst="rect">
            <a:avLst/>
          </a:prstGeom>
        </p:spPr>
        <p:txBody>
          <a:bodyPr vert="horz" wrap="square" lIns="0" tIns="0" rIns="0" bIns="0" rtlCol="0" anchor="ctr">
            <a:spAutoFit/>
          </a:bodyPr>
          <a:lstStyle>
            <a:lvl1pPr algn="l" fontAlgn="auto">
              <a:spcBef>
                <a:spcPts val="0"/>
              </a:spcBef>
              <a:spcAft>
                <a:spcPts val="0"/>
              </a:spcAft>
              <a:defRPr sz="600">
                <a:solidFill>
                  <a:srgbClr val="FFFFFF"/>
                </a:solidFill>
                <a:latin typeface="Arial"/>
                <a:cs typeface="Arial"/>
              </a:defRPr>
            </a:lvl1pPr>
          </a:lstStyle>
          <a:p>
            <a:pPr>
              <a:defRPr/>
            </a:pPr>
            <a:r>
              <a:rPr lang="en-US"/>
              <a:t>Confidential Property of Schneider Electric |</a:t>
            </a:r>
          </a:p>
        </p:txBody>
      </p:sp>
    </p:spTree>
    <p:extLst>
      <p:ext uri="{BB962C8B-B14F-4D97-AF65-F5344CB8AC3E}">
        <p14:creationId xmlns:p14="http://schemas.microsoft.com/office/powerpoint/2010/main" val="36865381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Weave Image 2">
    <p:spTree>
      <p:nvGrpSpPr>
        <p:cNvPr id="1" name=""/>
        <p:cNvGrpSpPr/>
        <p:nvPr/>
      </p:nvGrpSpPr>
      <p:grpSpPr>
        <a:xfrm>
          <a:off x="0" y="0"/>
          <a:ext cx="0" cy="0"/>
          <a:chOff x="0" y="0"/>
          <a:chExt cx="0" cy="0"/>
        </a:xfrm>
      </p:grpSpPr>
      <p:pic>
        <p:nvPicPr>
          <p:cNvPr id="2" name="Picture 1" descr="Weave_463028807_LIO.jpg"/>
          <p:cNvPicPr>
            <a:picLocks noChangeAspect="1"/>
          </p:cNvPicPr>
          <p:nvPr userDrawn="1"/>
        </p:nvPicPr>
        <p:blipFill>
          <a:blip r:embed="rId2" cstate="print"/>
          <a:srcRect/>
          <a:stretch>
            <a:fillRect/>
          </a:stretch>
        </p:blipFill>
        <p:spPr bwMode="auto">
          <a:xfrm>
            <a:off x="0" y="0"/>
            <a:ext cx="9144000" cy="5143500"/>
          </a:xfrm>
          <a:prstGeom prst="rect">
            <a:avLst/>
          </a:prstGeom>
          <a:noFill/>
          <a:ln w="9525">
            <a:noFill/>
            <a:miter lim="800000"/>
            <a:headEnd/>
            <a:tailEnd/>
          </a:ln>
        </p:spPr>
      </p:pic>
      <p:sp>
        <p:nvSpPr>
          <p:cNvPr id="3" name="Rectangle 2"/>
          <p:cNvSpPr/>
          <p:nvPr userDrawn="1"/>
        </p:nvSpPr>
        <p:spPr>
          <a:xfrm>
            <a:off x="0" y="3619500"/>
            <a:ext cx="9144000" cy="1524000"/>
          </a:xfrm>
          <a:prstGeom prst="rect">
            <a:avLst/>
          </a:prstGeom>
          <a:gradFill>
            <a:gsLst>
              <a:gs pos="0">
                <a:schemeClr val="tx1">
                  <a:alpha val="27000"/>
                </a:schemeClr>
              </a:gs>
              <a:gs pos="100000">
                <a:schemeClr val="accent1">
                  <a:tint val="50000"/>
                  <a:shade val="100000"/>
                  <a:satMod val="350000"/>
                  <a:alpha val="0"/>
                </a:schemeClr>
              </a:gs>
            </a:gsLst>
          </a:gradFill>
          <a:ln>
            <a:noFill/>
          </a:ln>
          <a:effectLst/>
        </p:spPr>
        <p:style>
          <a:lnRef idx="1">
            <a:schemeClr val="accent1"/>
          </a:lnRef>
          <a:fillRef idx="3">
            <a:schemeClr val="accent1"/>
          </a:fillRef>
          <a:effectRef idx="2">
            <a:schemeClr val="accent1"/>
          </a:effectRef>
          <a:fontRef idx="minor">
            <a:schemeClr val="lt1"/>
          </a:fontRef>
        </p:style>
        <p:txBody>
          <a:bodyPr lIns="91396" tIns="45698" rIns="91396" bIns="45698" anchor="ctr"/>
          <a:lstStyle/>
          <a:p>
            <a:pPr algn="ctr" fontAlgn="auto">
              <a:spcBef>
                <a:spcPts val="0"/>
              </a:spcBef>
              <a:spcAft>
                <a:spcPts val="0"/>
              </a:spcAft>
              <a:defRPr/>
            </a:pPr>
            <a:endParaRPr lang="en-US" dirty="0"/>
          </a:p>
        </p:txBody>
      </p:sp>
      <p:pic>
        <p:nvPicPr>
          <p:cNvPr id="4" name="Picture 3" descr="schneider_LIO_White_RGB.png"/>
          <p:cNvPicPr>
            <a:picLocks noChangeAspect="1"/>
          </p:cNvPicPr>
          <p:nvPr userDrawn="1"/>
        </p:nvPicPr>
        <p:blipFill>
          <a:blip r:embed="rId3" cstate="print"/>
          <a:srcRect/>
          <a:stretch>
            <a:fillRect/>
          </a:stretch>
        </p:blipFill>
        <p:spPr bwMode="auto">
          <a:xfrm>
            <a:off x="7105650" y="4521219"/>
            <a:ext cx="1906588" cy="506413"/>
          </a:xfrm>
          <a:prstGeom prst="rect">
            <a:avLst/>
          </a:prstGeom>
          <a:noFill/>
          <a:ln w="9525">
            <a:noFill/>
            <a:miter lim="800000"/>
            <a:headEnd/>
            <a:tailEnd/>
          </a:ln>
        </p:spPr>
      </p:pic>
      <p:sp>
        <p:nvSpPr>
          <p:cNvPr id="5" name="Slide Number Placeholder 5"/>
          <p:cNvSpPr>
            <a:spLocks noGrp="1"/>
          </p:cNvSpPr>
          <p:nvPr>
            <p:ph type="sldNum" sz="quarter" idx="10"/>
          </p:nvPr>
        </p:nvSpPr>
        <p:spPr>
          <a:xfrm>
            <a:off x="1747838" y="4857644"/>
            <a:ext cx="525462" cy="92333"/>
          </a:xfrm>
          <a:prstGeom prst="rect">
            <a:avLst/>
          </a:prstGeom>
        </p:spPr>
        <p:txBody>
          <a:bodyPr vert="horz" lIns="0" tIns="0" rIns="0" bIns="0" rtlCol="0" anchor="ctr">
            <a:spAutoFit/>
          </a:bodyPr>
          <a:lstStyle>
            <a:lvl1pPr algn="l" fontAlgn="auto">
              <a:spcBef>
                <a:spcPts val="0"/>
              </a:spcBef>
              <a:spcAft>
                <a:spcPts val="0"/>
              </a:spcAft>
              <a:defRPr sz="600">
                <a:solidFill>
                  <a:srgbClr val="FFFFFF"/>
                </a:solidFill>
                <a:latin typeface="Arial"/>
                <a:cs typeface="Arial"/>
              </a:defRPr>
            </a:lvl1pPr>
          </a:lstStyle>
          <a:p>
            <a:pPr>
              <a:defRPr/>
            </a:pPr>
            <a:r>
              <a:rPr lang="en-US"/>
              <a:t>Page </a:t>
            </a:r>
            <a:fld id="{CF8B624A-BF8A-4672-A46A-630E60B406F4}" type="slidenum">
              <a:rPr lang="en-US"/>
              <a:pPr>
                <a:defRPr/>
              </a:pPr>
              <a:t>‹#›</a:t>
            </a:fld>
            <a:endParaRPr lang="en-US"/>
          </a:p>
        </p:txBody>
      </p:sp>
      <p:sp>
        <p:nvSpPr>
          <p:cNvPr id="6" name="Footer Placeholder 4"/>
          <p:cNvSpPr>
            <a:spLocks noGrp="1"/>
          </p:cNvSpPr>
          <p:nvPr>
            <p:ph type="ftr" sz="quarter" idx="11"/>
          </p:nvPr>
        </p:nvSpPr>
        <p:spPr>
          <a:xfrm>
            <a:off x="252413" y="4857644"/>
            <a:ext cx="1509712" cy="92333"/>
          </a:xfrm>
          <a:prstGeom prst="rect">
            <a:avLst/>
          </a:prstGeom>
        </p:spPr>
        <p:txBody>
          <a:bodyPr vert="horz" wrap="square" lIns="0" tIns="0" rIns="0" bIns="0" rtlCol="0" anchor="ctr">
            <a:spAutoFit/>
          </a:bodyPr>
          <a:lstStyle>
            <a:lvl1pPr algn="l" fontAlgn="auto">
              <a:spcBef>
                <a:spcPts val="0"/>
              </a:spcBef>
              <a:spcAft>
                <a:spcPts val="0"/>
              </a:spcAft>
              <a:defRPr sz="600">
                <a:solidFill>
                  <a:srgbClr val="FFFFFF"/>
                </a:solidFill>
                <a:latin typeface="Arial"/>
                <a:cs typeface="Arial"/>
              </a:defRPr>
            </a:lvl1pPr>
          </a:lstStyle>
          <a:p>
            <a:pPr>
              <a:defRPr/>
            </a:pPr>
            <a:r>
              <a:rPr lang="en-US"/>
              <a:t>Confidential Property of Schneider Electric |</a:t>
            </a:r>
          </a:p>
        </p:txBody>
      </p:sp>
    </p:spTree>
    <p:extLst>
      <p:ext uri="{BB962C8B-B14F-4D97-AF65-F5344CB8AC3E}">
        <p14:creationId xmlns:p14="http://schemas.microsoft.com/office/powerpoint/2010/main" val="17443309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Weave Image 3">
    <p:spTree>
      <p:nvGrpSpPr>
        <p:cNvPr id="1" name=""/>
        <p:cNvGrpSpPr/>
        <p:nvPr/>
      </p:nvGrpSpPr>
      <p:grpSpPr>
        <a:xfrm>
          <a:off x="0" y="0"/>
          <a:ext cx="0" cy="0"/>
          <a:chOff x="0" y="0"/>
          <a:chExt cx="0" cy="0"/>
        </a:xfrm>
      </p:grpSpPr>
      <p:sp>
        <p:nvSpPr>
          <p:cNvPr id="2" name="Rectangle 1"/>
          <p:cNvSpPr/>
          <p:nvPr userDrawn="1"/>
        </p:nvSpPr>
        <p:spPr>
          <a:xfrm>
            <a:off x="0" y="3619500"/>
            <a:ext cx="9144000" cy="1524000"/>
          </a:xfrm>
          <a:prstGeom prst="rect">
            <a:avLst/>
          </a:prstGeom>
          <a:gradFill>
            <a:gsLst>
              <a:gs pos="0">
                <a:schemeClr val="tx1">
                  <a:alpha val="27000"/>
                </a:schemeClr>
              </a:gs>
              <a:gs pos="100000">
                <a:schemeClr val="accent1">
                  <a:tint val="50000"/>
                  <a:shade val="100000"/>
                  <a:satMod val="350000"/>
                  <a:alpha val="0"/>
                </a:schemeClr>
              </a:gs>
            </a:gsLst>
          </a:gradFill>
          <a:ln>
            <a:noFill/>
          </a:ln>
          <a:effectLst/>
        </p:spPr>
        <p:style>
          <a:lnRef idx="1">
            <a:schemeClr val="accent1"/>
          </a:lnRef>
          <a:fillRef idx="3">
            <a:schemeClr val="accent1"/>
          </a:fillRef>
          <a:effectRef idx="2">
            <a:schemeClr val="accent1"/>
          </a:effectRef>
          <a:fontRef idx="minor">
            <a:schemeClr val="lt1"/>
          </a:fontRef>
        </p:style>
        <p:txBody>
          <a:bodyPr lIns="91396" tIns="45698" rIns="91396" bIns="45698" anchor="ctr"/>
          <a:lstStyle/>
          <a:p>
            <a:pPr algn="ctr" fontAlgn="auto">
              <a:spcBef>
                <a:spcPts val="0"/>
              </a:spcBef>
              <a:spcAft>
                <a:spcPts val="0"/>
              </a:spcAft>
              <a:defRPr/>
            </a:pPr>
            <a:endParaRPr lang="en-US" dirty="0"/>
          </a:p>
        </p:txBody>
      </p:sp>
      <p:sp>
        <p:nvSpPr>
          <p:cNvPr id="3" name="TextBox 2"/>
          <p:cNvSpPr txBox="1"/>
          <p:nvPr userDrawn="1"/>
        </p:nvSpPr>
        <p:spPr>
          <a:xfrm>
            <a:off x="1674813" y="4851419"/>
            <a:ext cx="82550" cy="92333"/>
          </a:xfrm>
          <a:prstGeom prst="rect">
            <a:avLst/>
          </a:prstGeom>
          <a:noFill/>
        </p:spPr>
        <p:txBody>
          <a:bodyPr lIns="0" tIns="0" rIns="0" bIns="0">
            <a:spAutoFit/>
          </a:bodyPr>
          <a:lstStyle/>
          <a:p>
            <a:pPr algn="ctr" fontAlgn="auto">
              <a:spcBef>
                <a:spcPts val="0"/>
              </a:spcBef>
              <a:spcAft>
                <a:spcPts val="0"/>
              </a:spcAft>
              <a:defRPr/>
            </a:pPr>
            <a:r>
              <a:rPr lang="en-US" sz="600" dirty="0">
                <a:solidFill>
                  <a:srgbClr val="FFFFFF"/>
                </a:solidFill>
                <a:latin typeface="Arial"/>
                <a:cs typeface="Arial"/>
              </a:rPr>
              <a:t>|</a:t>
            </a:r>
          </a:p>
        </p:txBody>
      </p:sp>
      <p:pic>
        <p:nvPicPr>
          <p:cNvPr id="4" name="Picture 3" descr="Weave_486603441_LIO.jpg"/>
          <p:cNvPicPr>
            <a:picLocks noChangeAspect="1"/>
          </p:cNvPicPr>
          <p:nvPr userDrawn="1"/>
        </p:nvPicPr>
        <p:blipFill>
          <a:blip r:embed="rId2" cstate="print"/>
          <a:srcRect/>
          <a:stretch>
            <a:fillRect/>
          </a:stretch>
        </p:blipFill>
        <p:spPr bwMode="auto">
          <a:xfrm>
            <a:off x="0" y="0"/>
            <a:ext cx="9144000" cy="5143500"/>
          </a:xfrm>
          <a:prstGeom prst="rect">
            <a:avLst/>
          </a:prstGeom>
          <a:noFill/>
          <a:ln w="9525">
            <a:noFill/>
            <a:miter lim="800000"/>
            <a:headEnd/>
            <a:tailEnd/>
          </a:ln>
        </p:spPr>
      </p:pic>
      <p:pic>
        <p:nvPicPr>
          <p:cNvPr id="5" name="Picture 4" descr="schneider_LIO_White_RGB.png"/>
          <p:cNvPicPr>
            <a:picLocks noChangeAspect="1"/>
          </p:cNvPicPr>
          <p:nvPr userDrawn="1"/>
        </p:nvPicPr>
        <p:blipFill>
          <a:blip r:embed="rId3" cstate="print"/>
          <a:srcRect/>
          <a:stretch>
            <a:fillRect/>
          </a:stretch>
        </p:blipFill>
        <p:spPr bwMode="auto">
          <a:xfrm>
            <a:off x="7105650" y="4521219"/>
            <a:ext cx="1906588" cy="506413"/>
          </a:xfrm>
          <a:prstGeom prst="rect">
            <a:avLst/>
          </a:prstGeom>
          <a:noFill/>
          <a:ln w="9525">
            <a:noFill/>
            <a:miter lim="800000"/>
            <a:headEnd/>
            <a:tailEnd/>
          </a:ln>
        </p:spPr>
      </p:pic>
      <p:sp>
        <p:nvSpPr>
          <p:cNvPr id="6" name="Slide Number Placeholder 5"/>
          <p:cNvSpPr txBox="1">
            <a:spLocks/>
          </p:cNvSpPr>
          <p:nvPr userDrawn="1"/>
        </p:nvSpPr>
        <p:spPr>
          <a:xfrm>
            <a:off x="1747838" y="4857650"/>
            <a:ext cx="525462" cy="92333"/>
          </a:xfrm>
          <a:prstGeom prst="rect">
            <a:avLst/>
          </a:prstGeom>
        </p:spPr>
        <p:txBody>
          <a:bodyPr lIns="0" tIns="0" rIns="0" bIns="0" anchor="ctr">
            <a:spAutoFit/>
          </a:bodyPr>
          <a:lstStyle>
            <a:defPPr>
              <a:defRPr lang="en-US"/>
            </a:defPPr>
            <a:lvl1pPr marL="0" algn="l" defTabSz="457200" rtl="0" eaLnBrk="1" latinLnBrk="0" hangingPunct="1">
              <a:defRPr sz="600" kern="1200">
                <a:solidFill>
                  <a:srgbClr val="FFFFFF"/>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dirty="0"/>
              <a:t>Page </a:t>
            </a:r>
            <a:fld id="{4AF74E5C-5B06-4037-AF67-D78066B936EE}" type="slidenum">
              <a:rPr lang="en-US" smtClean="0"/>
              <a:pPr fontAlgn="auto">
                <a:spcBef>
                  <a:spcPts val="0"/>
                </a:spcBef>
                <a:spcAft>
                  <a:spcPts val="0"/>
                </a:spcAft>
                <a:defRPr/>
              </a:pPr>
              <a:t>‹#›</a:t>
            </a:fld>
            <a:endParaRPr lang="en-US" dirty="0"/>
          </a:p>
        </p:txBody>
      </p:sp>
      <p:sp>
        <p:nvSpPr>
          <p:cNvPr id="7" name="Footer Placeholder 4"/>
          <p:cNvSpPr txBox="1">
            <a:spLocks/>
          </p:cNvSpPr>
          <p:nvPr userDrawn="1"/>
        </p:nvSpPr>
        <p:spPr>
          <a:xfrm>
            <a:off x="252413" y="4857650"/>
            <a:ext cx="1509712" cy="92333"/>
          </a:xfrm>
          <a:prstGeom prst="rect">
            <a:avLst/>
          </a:prstGeom>
        </p:spPr>
        <p:txBody>
          <a:bodyPr lIns="0" tIns="0" rIns="0" bIns="0" anchor="ctr">
            <a:spAutoFit/>
          </a:bodyPr>
          <a:lstStyle>
            <a:defPPr>
              <a:defRPr lang="en-US"/>
            </a:defPPr>
            <a:lvl1pPr marL="0" algn="l" defTabSz="457200" rtl="0" eaLnBrk="1" latinLnBrk="0" hangingPunct="1">
              <a:defRPr sz="600" kern="1200">
                <a:solidFill>
                  <a:srgbClr val="FFFFFF"/>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dirty="0"/>
              <a:t>Confidential Property of Schneider Electric |</a:t>
            </a:r>
          </a:p>
        </p:txBody>
      </p:sp>
      <p:sp>
        <p:nvSpPr>
          <p:cNvPr id="8" name="Slide Number Placeholder 5"/>
          <p:cNvSpPr>
            <a:spLocks noGrp="1"/>
          </p:cNvSpPr>
          <p:nvPr>
            <p:ph type="sldNum" sz="quarter" idx="10"/>
          </p:nvPr>
        </p:nvSpPr>
        <p:spPr>
          <a:xfrm>
            <a:off x="1762152" y="4857644"/>
            <a:ext cx="525463" cy="92333"/>
          </a:xfrm>
          <a:prstGeom prst="rect">
            <a:avLst/>
          </a:prstGeom>
        </p:spPr>
        <p:txBody>
          <a:bodyPr vert="horz" lIns="0" tIns="0" rIns="0" bIns="0" rtlCol="0" anchor="ctr">
            <a:spAutoFit/>
          </a:bodyPr>
          <a:lstStyle>
            <a:lvl1pPr algn="l" fontAlgn="auto">
              <a:spcBef>
                <a:spcPts val="0"/>
              </a:spcBef>
              <a:spcAft>
                <a:spcPts val="0"/>
              </a:spcAft>
              <a:defRPr sz="600">
                <a:solidFill>
                  <a:srgbClr val="FFFFFF"/>
                </a:solidFill>
                <a:latin typeface="Arial"/>
                <a:cs typeface="Arial"/>
              </a:defRPr>
            </a:lvl1pPr>
          </a:lstStyle>
          <a:p>
            <a:pPr>
              <a:defRPr/>
            </a:pPr>
            <a:r>
              <a:rPr lang="en-US"/>
              <a:t>Page </a:t>
            </a:r>
            <a:fld id="{0772FE90-8F70-46F9-9E6D-07C1A5E4D160}" type="slidenum">
              <a:rPr lang="en-US"/>
              <a:pPr>
                <a:defRPr/>
              </a:pPr>
              <a:t>‹#›</a:t>
            </a:fld>
            <a:endParaRPr lang="en-US"/>
          </a:p>
        </p:txBody>
      </p:sp>
      <p:sp>
        <p:nvSpPr>
          <p:cNvPr id="9" name="Footer Placeholder 4"/>
          <p:cNvSpPr>
            <a:spLocks noGrp="1"/>
          </p:cNvSpPr>
          <p:nvPr>
            <p:ph type="ftr" sz="quarter" idx="11"/>
          </p:nvPr>
        </p:nvSpPr>
        <p:spPr>
          <a:xfrm>
            <a:off x="252413" y="4857644"/>
            <a:ext cx="1504950" cy="92333"/>
          </a:xfrm>
          <a:prstGeom prst="rect">
            <a:avLst/>
          </a:prstGeom>
        </p:spPr>
        <p:txBody>
          <a:bodyPr vert="horz" wrap="square" lIns="0" tIns="0" rIns="0" bIns="0" rtlCol="0" anchor="ctr">
            <a:spAutoFit/>
          </a:bodyPr>
          <a:lstStyle>
            <a:lvl1pPr algn="l" fontAlgn="auto">
              <a:spcBef>
                <a:spcPts val="0"/>
              </a:spcBef>
              <a:spcAft>
                <a:spcPts val="0"/>
              </a:spcAft>
              <a:defRPr sz="600">
                <a:solidFill>
                  <a:srgbClr val="FFFFFF"/>
                </a:solidFill>
                <a:latin typeface="Arial"/>
                <a:cs typeface="Arial"/>
              </a:defRPr>
            </a:lvl1pPr>
          </a:lstStyle>
          <a:p>
            <a:pPr>
              <a:defRPr/>
            </a:pPr>
            <a:r>
              <a:rPr lang="en-US"/>
              <a:t>Confidential Property of Schneider Electric |</a:t>
            </a:r>
          </a:p>
        </p:txBody>
      </p:sp>
    </p:spTree>
    <p:extLst>
      <p:ext uri="{BB962C8B-B14F-4D97-AF65-F5344CB8AC3E}">
        <p14:creationId xmlns:p14="http://schemas.microsoft.com/office/powerpoint/2010/main" val="6259419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Weave Image 4">
    <p:spTree>
      <p:nvGrpSpPr>
        <p:cNvPr id="1" name=""/>
        <p:cNvGrpSpPr/>
        <p:nvPr/>
      </p:nvGrpSpPr>
      <p:grpSpPr>
        <a:xfrm>
          <a:off x="0" y="0"/>
          <a:ext cx="0" cy="0"/>
          <a:chOff x="0" y="0"/>
          <a:chExt cx="0" cy="0"/>
        </a:xfrm>
      </p:grpSpPr>
      <p:pic>
        <p:nvPicPr>
          <p:cNvPr id="2" name="Picture 1" descr="Weave_522513175_LIO.jpg"/>
          <p:cNvPicPr>
            <a:picLocks noChangeAspect="1"/>
          </p:cNvPicPr>
          <p:nvPr userDrawn="1"/>
        </p:nvPicPr>
        <p:blipFill>
          <a:blip r:embed="rId2" cstate="print"/>
          <a:srcRect/>
          <a:stretch>
            <a:fillRect/>
          </a:stretch>
        </p:blipFill>
        <p:spPr bwMode="auto">
          <a:xfrm>
            <a:off x="0" y="0"/>
            <a:ext cx="9144000" cy="5143500"/>
          </a:xfrm>
          <a:prstGeom prst="rect">
            <a:avLst/>
          </a:prstGeom>
          <a:noFill/>
          <a:ln w="9525">
            <a:noFill/>
            <a:miter lim="800000"/>
            <a:headEnd/>
            <a:tailEnd/>
          </a:ln>
        </p:spPr>
      </p:pic>
      <p:sp>
        <p:nvSpPr>
          <p:cNvPr id="3" name="Rectangle 2"/>
          <p:cNvSpPr/>
          <p:nvPr userDrawn="1"/>
        </p:nvSpPr>
        <p:spPr>
          <a:xfrm>
            <a:off x="0" y="3619500"/>
            <a:ext cx="9144000" cy="1524000"/>
          </a:xfrm>
          <a:prstGeom prst="rect">
            <a:avLst/>
          </a:prstGeom>
          <a:gradFill>
            <a:gsLst>
              <a:gs pos="0">
                <a:schemeClr val="tx1">
                  <a:alpha val="27000"/>
                </a:schemeClr>
              </a:gs>
              <a:gs pos="100000">
                <a:schemeClr val="accent1">
                  <a:tint val="50000"/>
                  <a:shade val="100000"/>
                  <a:satMod val="350000"/>
                  <a:alpha val="0"/>
                </a:schemeClr>
              </a:gs>
            </a:gsLst>
          </a:gradFill>
          <a:ln>
            <a:noFill/>
          </a:ln>
          <a:effectLst/>
        </p:spPr>
        <p:style>
          <a:lnRef idx="1">
            <a:schemeClr val="accent1"/>
          </a:lnRef>
          <a:fillRef idx="3">
            <a:schemeClr val="accent1"/>
          </a:fillRef>
          <a:effectRef idx="2">
            <a:schemeClr val="accent1"/>
          </a:effectRef>
          <a:fontRef idx="minor">
            <a:schemeClr val="lt1"/>
          </a:fontRef>
        </p:style>
        <p:txBody>
          <a:bodyPr lIns="91396" tIns="45698" rIns="91396" bIns="45698" anchor="ctr"/>
          <a:lstStyle/>
          <a:p>
            <a:pPr algn="ctr" fontAlgn="auto">
              <a:spcBef>
                <a:spcPts val="0"/>
              </a:spcBef>
              <a:spcAft>
                <a:spcPts val="0"/>
              </a:spcAft>
              <a:defRPr/>
            </a:pPr>
            <a:endParaRPr lang="en-US" dirty="0"/>
          </a:p>
        </p:txBody>
      </p:sp>
      <p:pic>
        <p:nvPicPr>
          <p:cNvPr id="4" name="Picture 3" descr="schneider_LIO_White_RGB.png"/>
          <p:cNvPicPr>
            <a:picLocks noChangeAspect="1"/>
          </p:cNvPicPr>
          <p:nvPr userDrawn="1"/>
        </p:nvPicPr>
        <p:blipFill>
          <a:blip r:embed="rId3" cstate="print"/>
          <a:srcRect/>
          <a:stretch>
            <a:fillRect/>
          </a:stretch>
        </p:blipFill>
        <p:spPr bwMode="auto">
          <a:xfrm>
            <a:off x="7105650" y="4521219"/>
            <a:ext cx="1906588" cy="506413"/>
          </a:xfrm>
          <a:prstGeom prst="rect">
            <a:avLst/>
          </a:prstGeom>
          <a:noFill/>
          <a:ln w="9525">
            <a:noFill/>
            <a:miter lim="800000"/>
            <a:headEnd/>
            <a:tailEnd/>
          </a:ln>
        </p:spPr>
      </p:pic>
      <p:sp>
        <p:nvSpPr>
          <p:cNvPr id="5" name="Slide Number Placeholder 5"/>
          <p:cNvSpPr>
            <a:spLocks noGrp="1"/>
          </p:cNvSpPr>
          <p:nvPr>
            <p:ph type="sldNum" sz="quarter" idx="10"/>
          </p:nvPr>
        </p:nvSpPr>
        <p:spPr>
          <a:xfrm>
            <a:off x="1747838" y="4857644"/>
            <a:ext cx="525462" cy="92333"/>
          </a:xfrm>
          <a:prstGeom prst="rect">
            <a:avLst/>
          </a:prstGeom>
        </p:spPr>
        <p:txBody>
          <a:bodyPr vert="horz" lIns="0" tIns="0" rIns="0" bIns="0" rtlCol="0" anchor="ctr">
            <a:spAutoFit/>
          </a:bodyPr>
          <a:lstStyle>
            <a:lvl1pPr algn="l" fontAlgn="auto">
              <a:spcBef>
                <a:spcPts val="0"/>
              </a:spcBef>
              <a:spcAft>
                <a:spcPts val="0"/>
              </a:spcAft>
              <a:defRPr sz="600">
                <a:solidFill>
                  <a:srgbClr val="FFFFFF"/>
                </a:solidFill>
                <a:latin typeface="Arial"/>
                <a:cs typeface="Arial"/>
              </a:defRPr>
            </a:lvl1pPr>
          </a:lstStyle>
          <a:p>
            <a:pPr>
              <a:defRPr/>
            </a:pPr>
            <a:r>
              <a:rPr lang="en-US"/>
              <a:t>Page </a:t>
            </a:r>
            <a:fld id="{E78B1B87-CAFE-4164-A6A0-5E30DAD391C2}" type="slidenum">
              <a:rPr lang="en-US"/>
              <a:pPr>
                <a:defRPr/>
              </a:pPr>
              <a:t>‹#›</a:t>
            </a:fld>
            <a:endParaRPr lang="en-US"/>
          </a:p>
        </p:txBody>
      </p:sp>
      <p:sp>
        <p:nvSpPr>
          <p:cNvPr id="6" name="Footer Placeholder 4"/>
          <p:cNvSpPr>
            <a:spLocks noGrp="1"/>
          </p:cNvSpPr>
          <p:nvPr>
            <p:ph type="ftr" sz="quarter" idx="11"/>
          </p:nvPr>
        </p:nvSpPr>
        <p:spPr>
          <a:xfrm>
            <a:off x="252413" y="4857644"/>
            <a:ext cx="1509712" cy="92333"/>
          </a:xfrm>
          <a:prstGeom prst="rect">
            <a:avLst/>
          </a:prstGeom>
        </p:spPr>
        <p:txBody>
          <a:bodyPr vert="horz" wrap="square" lIns="0" tIns="0" rIns="0" bIns="0" rtlCol="0" anchor="ctr">
            <a:spAutoFit/>
          </a:bodyPr>
          <a:lstStyle>
            <a:lvl1pPr algn="l" fontAlgn="auto">
              <a:spcBef>
                <a:spcPts val="0"/>
              </a:spcBef>
              <a:spcAft>
                <a:spcPts val="0"/>
              </a:spcAft>
              <a:defRPr sz="600">
                <a:solidFill>
                  <a:srgbClr val="FFFFFF"/>
                </a:solidFill>
                <a:latin typeface="Arial"/>
                <a:cs typeface="Arial"/>
              </a:defRPr>
            </a:lvl1pPr>
          </a:lstStyle>
          <a:p>
            <a:pPr>
              <a:defRPr/>
            </a:pPr>
            <a:r>
              <a:rPr lang="en-US"/>
              <a:t>Confidential Property of Schneider Electric |</a:t>
            </a:r>
          </a:p>
        </p:txBody>
      </p:sp>
    </p:spTree>
    <p:extLst>
      <p:ext uri="{BB962C8B-B14F-4D97-AF65-F5344CB8AC3E}">
        <p14:creationId xmlns:p14="http://schemas.microsoft.com/office/powerpoint/2010/main" val="126297864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Weave Image 5">
    <p:spTree>
      <p:nvGrpSpPr>
        <p:cNvPr id="1" name=""/>
        <p:cNvGrpSpPr/>
        <p:nvPr/>
      </p:nvGrpSpPr>
      <p:grpSpPr>
        <a:xfrm>
          <a:off x="0" y="0"/>
          <a:ext cx="0" cy="0"/>
          <a:chOff x="0" y="0"/>
          <a:chExt cx="0" cy="0"/>
        </a:xfrm>
      </p:grpSpPr>
      <p:pic>
        <p:nvPicPr>
          <p:cNvPr id="2" name="Picture 1" descr="Weave_522794209_LIO.jpg"/>
          <p:cNvPicPr>
            <a:picLocks noChangeAspect="1"/>
          </p:cNvPicPr>
          <p:nvPr userDrawn="1"/>
        </p:nvPicPr>
        <p:blipFill>
          <a:blip r:embed="rId2" cstate="print"/>
          <a:srcRect/>
          <a:stretch>
            <a:fillRect/>
          </a:stretch>
        </p:blipFill>
        <p:spPr bwMode="auto">
          <a:xfrm>
            <a:off x="0" y="0"/>
            <a:ext cx="9144000" cy="5143500"/>
          </a:xfrm>
          <a:prstGeom prst="rect">
            <a:avLst/>
          </a:prstGeom>
          <a:noFill/>
          <a:ln w="9525">
            <a:noFill/>
            <a:miter lim="800000"/>
            <a:headEnd/>
            <a:tailEnd/>
          </a:ln>
        </p:spPr>
      </p:pic>
      <p:sp>
        <p:nvSpPr>
          <p:cNvPr id="3" name="Rectangle 2"/>
          <p:cNvSpPr/>
          <p:nvPr userDrawn="1"/>
        </p:nvSpPr>
        <p:spPr>
          <a:xfrm>
            <a:off x="0" y="3619500"/>
            <a:ext cx="9144000" cy="1524000"/>
          </a:xfrm>
          <a:prstGeom prst="rect">
            <a:avLst/>
          </a:prstGeom>
          <a:gradFill>
            <a:gsLst>
              <a:gs pos="0">
                <a:schemeClr val="tx1">
                  <a:alpha val="27000"/>
                </a:schemeClr>
              </a:gs>
              <a:gs pos="100000">
                <a:schemeClr val="accent1">
                  <a:tint val="50000"/>
                  <a:shade val="100000"/>
                  <a:satMod val="350000"/>
                  <a:alpha val="0"/>
                </a:schemeClr>
              </a:gs>
            </a:gsLst>
          </a:gradFill>
          <a:ln>
            <a:noFill/>
          </a:ln>
          <a:effectLst/>
        </p:spPr>
        <p:style>
          <a:lnRef idx="1">
            <a:schemeClr val="accent1"/>
          </a:lnRef>
          <a:fillRef idx="3">
            <a:schemeClr val="accent1"/>
          </a:fillRef>
          <a:effectRef idx="2">
            <a:schemeClr val="accent1"/>
          </a:effectRef>
          <a:fontRef idx="minor">
            <a:schemeClr val="lt1"/>
          </a:fontRef>
        </p:style>
        <p:txBody>
          <a:bodyPr lIns="91396" tIns="45698" rIns="91396" bIns="45698" anchor="ctr"/>
          <a:lstStyle/>
          <a:p>
            <a:pPr algn="ctr" fontAlgn="auto">
              <a:spcBef>
                <a:spcPts val="0"/>
              </a:spcBef>
              <a:spcAft>
                <a:spcPts val="0"/>
              </a:spcAft>
              <a:defRPr/>
            </a:pPr>
            <a:endParaRPr lang="en-US" dirty="0"/>
          </a:p>
        </p:txBody>
      </p:sp>
      <p:pic>
        <p:nvPicPr>
          <p:cNvPr id="4" name="Picture 3" descr="schneider_LIO_White_RGB.png"/>
          <p:cNvPicPr>
            <a:picLocks noChangeAspect="1"/>
          </p:cNvPicPr>
          <p:nvPr userDrawn="1"/>
        </p:nvPicPr>
        <p:blipFill>
          <a:blip r:embed="rId3" cstate="print"/>
          <a:srcRect/>
          <a:stretch>
            <a:fillRect/>
          </a:stretch>
        </p:blipFill>
        <p:spPr bwMode="auto">
          <a:xfrm>
            <a:off x="7105650" y="4521219"/>
            <a:ext cx="1906588" cy="506413"/>
          </a:xfrm>
          <a:prstGeom prst="rect">
            <a:avLst/>
          </a:prstGeom>
          <a:noFill/>
          <a:ln w="9525">
            <a:noFill/>
            <a:miter lim="800000"/>
            <a:headEnd/>
            <a:tailEnd/>
          </a:ln>
        </p:spPr>
      </p:pic>
      <p:sp>
        <p:nvSpPr>
          <p:cNvPr id="5" name="Slide Number Placeholder 5"/>
          <p:cNvSpPr>
            <a:spLocks noGrp="1"/>
          </p:cNvSpPr>
          <p:nvPr>
            <p:ph type="sldNum" sz="quarter" idx="10"/>
          </p:nvPr>
        </p:nvSpPr>
        <p:spPr>
          <a:xfrm>
            <a:off x="1747838" y="4857644"/>
            <a:ext cx="525462" cy="92333"/>
          </a:xfrm>
          <a:prstGeom prst="rect">
            <a:avLst/>
          </a:prstGeom>
        </p:spPr>
        <p:txBody>
          <a:bodyPr vert="horz" lIns="0" tIns="0" rIns="0" bIns="0" rtlCol="0" anchor="ctr">
            <a:spAutoFit/>
          </a:bodyPr>
          <a:lstStyle>
            <a:lvl1pPr algn="l" fontAlgn="auto">
              <a:spcBef>
                <a:spcPts val="0"/>
              </a:spcBef>
              <a:spcAft>
                <a:spcPts val="0"/>
              </a:spcAft>
              <a:defRPr sz="600">
                <a:solidFill>
                  <a:srgbClr val="FFFFFF"/>
                </a:solidFill>
                <a:latin typeface="Arial"/>
                <a:cs typeface="Arial"/>
              </a:defRPr>
            </a:lvl1pPr>
          </a:lstStyle>
          <a:p>
            <a:pPr>
              <a:defRPr/>
            </a:pPr>
            <a:r>
              <a:rPr lang="en-US"/>
              <a:t>Page </a:t>
            </a:r>
            <a:fld id="{D72C814C-458A-4BDF-8387-CD74F7DB0EFA}" type="slidenum">
              <a:rPr lang="en-US"/>
              <a:pPr>
                <a:defRPr/>
              </a:pPr>
              <a:t>‹#›</a:t>
            </a:fld>
            <a:endParaRPr lang="en-US"/>
          </a:p>
        </p:txBody>
      </p:sp>
      <p:sp>
        <p:nvSpPr>
          <p:cNvPr id="6" name="Footer Placeholder 4"/>
          <p:cNvSpPr>
            <a:spLocks noGrp="1"/>
          </p:cNvSpPr>
          <p:nvPr>
            <p:ph type="ftr" sz="quarter" idx="11"/>
          </p:nvPr>
        </p:nvSpPr>
        <p:spPr>
          <a:xfrm>
            <a:off x="252413" y="4857644"/>
            <a:ext cx="1509712" cy="92333"/>
          </a:xfrm>
          <a:prstGeom prst="rect">
            <a:avLst/>
          </a:prstGeom>
        </p:spPr>
        <p:txBody>
          <a:bodyPr vert="horz" wrap="square" lIns="0" tIns="0" rIns="0" bIns="0" rtlCol="0" anchor="ctr">
            <a:spAutoFit/>
          </a:bodyPr>
          <a:lstStyle>
            <a:lvl1pPr algn="l" fontAlgn="auto">
              <a:spcBef>
                <a:spcPts val="0"/>
              </a:spcBef>
              <a:spcAft>
                <a:spcPts val="0"/>
              </a:spcAft>
              <a:defRPr sz="600">
                <a:solidFill>
                  <a:srgbClr val="FFFFFF"/>
                </a:solidFill>
                <a:latin typeface="Arial"/>
                <a:cs typeface="Arial"/>
              </a:defRPr>
            </a:lvl1pPr>
          </a:lstStyle>
          <a:p>
            <a:pPr>
              <a:defRPr/>
            </a:pPr>
            <a:r>
              <a:rPr lang="en-US"/>
              <a:t>Confidential Property of Schneider Electric |</a:t>
            </a:r>
          </a:p>
        </p:txBody>
      </p:sp>
    </p:spTree>
    <p:extLst>
      <p:ext uri="{BB962C8B-B14F-4D97-AF65-F5344CB8AC3E}">
        <p14:creationId xmlns:p14="http://schemas.microsoft.com/office/powerpoint/2010/main" val="205018461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Weave Image 6">
    <p:spTree>
      <p:nvGrpSpPr>
        <p:cNvPr id="1" name=""/>
        <p:cNvGrpSpPr/>
        <p:nvPr/>
      </p:nvGrpSpPr>
      <p:grpSpPr>
        <a:xfrm>
          <a:off x="0" y="0"/>
          <a:ext cx="0" cy="0"/>
          <a:chOff x="0" y="0"/>
          <a:chExt cx="0" cy="0"/>
        </a:xfrm>
      </p:grpSpPr>
      <p:pic>
        <p:nvPicPr>
          <p:cNvPr id="2" name="Picture 1" descr="Weave_528351183_LIO.jpg"/>
          <p:cNvPicPr>
            <a:picLocks noChangeAspect="1"/>
          </p:cNvPicPr>
          <p:nvPr userDrawn="1"/>
        </p:nvPicPr>
        <p:blipFill>
          <a:blip r:embed="rId2" cstate="print"/>
          <a:srcRect/>
          <a:stretch>
            <a:fillRect/>
          </a:stretch>
        </p:blipFill>
        <p:spPr bwMode="auto">
          <a:xfrm>
            <a:off x="0" y="0"/>
            <a:ext cx="9144000" cy="5143500"/>
          </a:xfrm>
          <a:prstGeom prst="rect">
            <a:avLst/>
          </a:prstGeom>
          <a:noFill/>
          <a:ln w="9525">
            <a:noFill/>
            <a:miter lim="800000"/>
            <a:headEnd/>
            <a:tailEnd/>
          </a:ln>
        </p:spPr>
      </p:pic>
      <p:sp>
        <p:nvSpPr>
          <p:cNvPr id="3" name="Rectangle 2"/>
          <p:cNvSpPr/>
          <p:nvPr userDrawn="1"/>
        </p:nvSpPr>
        <p:spPr>
          <a:xfrm>
            <a:off x="0" y="3619500"/>
            <a:ext cx="9144000" cy="1524000"/>
          </a:xfrm>
          <a:prstGeom prst="rect">
            <a:avLst/>
          </a:prstGeom>
          <a:gradFill>
            <a:gsLst>
              <a:gs pos="0">
                <a:schemeClr val="tx1">
                  <a:alpha val="27000"/>
                </a:schemeClr>
              </a:gs>
              <a:gs pos="100000">
                <a:schemeClr val="accent1">
                  <a:tint val="50000"/>
                  <a:shade val="100000"/>
                  <a:satMod val="350000"/>
                  <a:alpha val="0"/>
                </a:schemeClr>
              </a:gs>
            </a:gsLst>
          </a:gradFill>
          <a:ln>
            <a:noFill/>
          </a:ln>
          <a:effectLst/>
        </p:spPr>
        <p:style>
          <a:lnRef idx="1">
            <a:schemeClr val="accent1"/>
          </a:lnRef>
          <a:fillRef idx="3">
            <a:schemeClr val="accent1"/>
          </a:fillRef>
          <a:effectRef idx="2">
            <a:schemeClr val="accent1"/>
          </a:effectRef>
          <a:fontRef idx="minor">
            <a:schemeClr val="lt1"/>
          </a:fontRef>
        </p:style>
        <p:txBody>
          <a:bodyPr lIns="91396" tIns="45698" rIns="91396" bIns="45698" anchor="ctr"/>
          <a:lstStyle/>
          <a:p>
            <a:pPr algn="ctr" fontAlgn="auto">
              <a:spcBef>
                <a:spcPts val="0"/>
              </a:spcBef>
              <a:spcAft>
                <a:spcPts val="0"/>
              </a:spcAft>
              <a:defRPr/>
            </a:pPr>
            <a:endParaRPr lang="en-US" dirty="0"/>
          </a:p>
        </p:txBody>
      </p:sp>
      <p:pic>
        <p:nvPicPr>
          <p:cNvPr id="4" name="Picture 3" descr="schneider_LIO_White_RGB.png"/>
          <p:cNvPicPr>
            <a:picLocks noChangeAspect="1"/>
          </p:cNvPicPr>
          <p:nvPr userDrawn="1"/>
        </p:nvPicPr>
        <p:blipFill>
          <a:blip r:embed="rId3" cstate="print"/>
          <a:srcRect/>
          <a:stretch>
            <a:fillRect/>
          </a:stretch>
        </p:blipFill>
        <p:spPr bwMode="auto">
          <a:xfrm>
            <a:off x="7105650" y="4521219"/>
            <a:ext cx="1906588" cy="506413"/>
          </a:xfrm>
          <a:prstGeom prst="rect">
            <a:avLst/>
          </a:prstGeom>
          <a:noFill/>
          <a:ln w="9525">
            <a:noFill/>
            <a:miter lim="800000"/>
            <a:headEnd/>
            <a:tailEnd/>
          </a:ln>
        </p:spPr>
      </p:pic>
      <p:sp>
        <p:nvSpPr>
          <p:cNvPr id="5" name="Slide Number Placeholder 5"/>
          <p:cNvSpPr>
            <a:spLocks noGrp="1"/>
          </p:cNvSpPr>
          <p:nvPr>
            <p:ph type="sldNum" sz="quarter" idx="10"/>
          </p:nvPr>
        </p:nvSpPr>
        <p:spPr>
          <a:xfrm>
            <a:off x="1747838" y="4857644"/>
            <a:ext cx="525462" cy="92333"/>
          </a:xfrm>
          <a:prstGeom prst="rect">
            <a:avLst/>
          </a:prstGeom>
        </p:spPr>
        <p:txBody>
          <a:bodyPr vert="horz" lIns="0" tIns="0" rIns="0" bIns="0" rtlCol="0" anchor="ctr">
            <a:spAutoFit/>
          </a:bodyPr>
          <a:lstStyle>
            <a:lvl1pPr algn="l" fontAlgn="auto">
              <a:spcBef>
                <a:spcPts val="0"/>
              </a:spcBef>
              <a:spcAft>
                <a:spcPts val="0"/>
              </a:spcAft>
              <a:defRPr sz="600">
                <a:solidFill>
                  <a:srgbClr val="FFFFFF"/>
                </a:solidFill>
                <a:latin typeface="Arial"/>
                <a:cs typeface="Arial"/>
              </a:defRPr>
            </a:lvl1pPr>
          </a:lstStyle>
          <a:p>
            <a:pPr>
              <a:defRPr/>
            </a:pPr>
            <a:r>
              <a:rPr lang="en-US"/>
              <a:t>Page </a:t>
            </a:r>
            <a:fld id="{FAE4FF0C-3412-4FD8-86EB-2B7061E8C7B5}" type="slidenum">
              <a:rPr lang="en-US"/>
              <a:pPr>
                <a:defRPr/>
              </a:pPr>
              <a:t>‹#›</a:t>
            </a:fld>
            <a:endParaRPr lang="en-US"/>
          </a:p>
        </p:txBody>
      </p:sp>
      <p:sp>
        <p:nvSpPr>
          <p:cNvPr id="6" name="Footer Placeholder 4"/>
          <p:cNvSpPr>
            <a:spLocks noGrp="1"/>
          </p:cNvSpPr>
          <p:nvPr>
            <p:ph type="ftr" sz="quarter" idx="11"/>
          </p:nvPr>
        </p:nvSpPr>
        <p:spPr>
          <a:xfrm>
            <a:off x="252413" y="4857644"/>
            <a:ext cx="1509712" cy="92333"/>
          </a:xfrm>
          <a:prstGeom prst="rect">
            <a:avLst/>
          </a:prstGeom>
        </p:spPr>
        <p:txBody>
          <a:bodyPr vert="horz" wrap="square" lIns="0" tIns="0" rIns="0" bIns="0" rtlCol="0" anchor="ctr">
            <a:spAutoFit/>
          </a:bodyPr>
          <a:lstStyle>
            <a:lvl1pPr algn="l" fontAlgn="auto">
              <a:spcBef>
                <a:spcPts val="0"/>
              </a:spcBef>
              <a:spcAft>
                <a:spcPts val="0"/>
              </a:spcAft>
              <a:defRPr sz="600">
                <a:solidFill>
                  <a:srgbClr val="FFFFFF"/>
                </a:solidFill>
                <a:latin typeface="Arial"/>
                <a:cs typeface="Arial"/>
              </a:defRPr>
            </a:lvl1pPr>
          </a:lstStyle>
          <a:p>
            <a:pPr>
              <a:defRPr/>
            </a:pPr>
            <a:r>
              <a:rPr lang="en-US"/>
              <a:t>Confidential Property of Schneider Electric |</a:t>
            </a:r>
          </a:p>
        </p:txBody>
      </p:sp>
    </p:spTree>
    <p:extLst>
      <p:ext uri="{BB962C8B-B14F-4D97-AF65-F5344CB8AC3E}">
        <p14:creationId xmlns:p14="http://schemas.microsoft.com/office/powerpoint/2010/main" val="15681386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tx2"/>
        </a:solidFill>
        <a:effectLst/>
      </p:bgPr>
    </p:bg>
    <p:spTree>
      <p:nvGrpSpPr>
        <p:cNvPr id="1" name=""/>
        <p:cNvGrpSpPr/>
        <p:nvPr/>
      </p:nvGrpSpPr>
      <p:grpSpPr>
        <a:xfrm>
          <a:off x="0" y="0"/>
          <a:ext cx="0" cy="0"/>
          <a:chOff x="0" y="0"/>
          <a:chExt cx="0" cy="0"/>
        </a:xfrm>
      </p:grpSpPr>
      <p:pic>
        <p:nvPicPr>
          <p:cNvPr id="2" name="Picture 1" descr="schneider_LIO_White_RGB.png"/>
          <p:cNvPicPr>
            <a:picLocks noChangeAspect="1"/>
          </p:cNvPicPr>
          <p:nvPr userDrawn="1"/>
        </p:nvPicPr>
        <p:blipFill>
          <a:blip r:embed="rId2" cstate="print"/>
          <a:srcRect/>
          <a:stretch>
            <a:fillRect/>
          </a:stretch>
        </p:blipFill>
        <p:spPr bwMode="auto">
          <a:xfrm>
            <a:off x="2732100" y="2065355"/>
            <a:ext cx="3679825" cy="1012825"/>
          </a:xfrm>
          <a:prstGeom prst="rect">
            <a:avLst/>
          </a:prstGeom>
          <a:noFill/>
          <a:ln w="9525">
            <a:noFill/>
            <a:miter lim="800000"/>
            <a:headEnd/>
            <a:tailEnd/>
          </a:ln>
        </p:spPr>
      </p:pic>
    </p:spTree>
    <p:extLst>
      <p:ext uri="{BB962C8B-B14F-4D97-AF65-F5344CB8AC3E}">
        <p14:creationId xmlns:p14="http://schemas.microsoft.com/office/powerpoint/2010/main" val="32238980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Slide_1">
    <p:spTree>
      <p:nvGrpSpPr>
        <p:cNvPr id="1" name=""/>
        <p:cNvGrpSpPr/>
        <p:nvPr/>
      </p:nvGrpSpPr>
      <p:grpSpPr>
        <a:xfrm>
          <a:off x="0" y="0"/>
          <a:ext cx="0" cy="0"/>
          <a:chOff x="0" y="0"/>
          <a:chExt cx="0" cy="0"/>
        </a:xfrm>
      </p:grpSpPr>
      <p:sp>
        <p:nvSpPr>
          <p:cNvPr id="19" name="Espace réservé pour une image  18"/>
          <p:cNvSpPr>
            <a:spLocks noGrp="1"/>
          </p:cNvSpPr>
          <p:nvPr>
            <p:ph type="pic" sz="quarter" idx="14"/>
          </p:nvPr>
        </p:nvSpPr>
        <p:spPr>
          <a:xfrm>
            <a:off x="0" y="0"/>
            <a:ext cx="9144000" cy="4330794"/>
          </a:xfrm>
          <a:prstGeom prst="rect">
            <a:avLst/>
          </a:prstGeom>
          <a:solidFill>
            <a:schemeClr val="bg1">
              <a:lumMod val="95000"/>
            </a:schemeClr>
          </a:solidFill>
        </p:spPr>
        <p:txBody>
          <a:bodyPr lIns="91437" tIns="45718" rIns="91437" bIns="45718"/>
          <a:lstStyle>
            <a:lvl1pPr>
              <a:buNone/>
              <a:defRPr sz="1400">
                <a:solidFill>
                  <a:schemeClr val="bg1">
                    <a:lumMod val="85000"/>
                  </a:schemeClr>
                </a:solidFill>
              </a:defRPr>
            </a:lvl1pPr>
          </a:lstStyle>
          <a:p>
            <a:r>
              <a:rPr lang="en-US"/>
              <a:t>Click icon to add picture</a:t>
            </a:r>
            <a:endParaRPr lang="en-US" dirty="0"/>
          </a:p>
        </p:txBody>
      </p:sp>
      <p:sp>
        <p:nvSpPr>
          <p:cNvPr id="8" name="Title 1"/>
          <p:cNvSpPr>
            <a:spLocks noGrp="1"/>
          </p:cNvSpPr>
          <p:nvPr>
            <p:ph type="ctrTitle" hasCustomPrompt="1"/>
          </p:nvPr>
        </p:nvSpPr>
        <p:spPr>
          <a:xfrm>
            <a:off x="252415" y="2609224"/>
            <a:ext cx="8673872" cy="553998"/>
          </a:xfrm>
          <a:prstGeom prst="rect">
            <a:avLst/>
          </a:prstGeom>
        </p:spPr>
        <p:txBody>
          <a:bodyPr lIns="0" tIns="0" rIns="0" bIns="0" anchor="ctr" anchorCtr="0">
            <a:noAutofit/>
          </a:bodyPr>
          <a:lstStyle>
            <a:lvl1pPr marL="0" indent="0" algn="l">
              <a:buFont typeface="Arial"/>
              <a:buNone/>
              <a:defRPr sz="3600">
                <a:solidFill>
                  <a:schemeClr val="bg1"/>
                </a:solidFill>
              </a:defRPr>
            </a:lvl1pPr>
          </a:lstStyle>
          <a:p>
            <a:r>
              <a:rPr lang="en-US" dirty="0"/>
              <a:t>Presentation Title</a:t>
            </a:r>
          </a:p>
        </p:txBody>
      </p:sp>
      <p:sp>
        <p:nvSpPr>
          <p:cNvPr id="9" name="Subtitle 2"/>
          <p:cNvSpPr>
            <a:spLocks noGrp="1"/>
          </p:cNvSpPr>
          <p:nvPr>
            <p:ph type="subTitle" idx="1" hasCustomPrompt="1"/>
          </p:nvPr>
        </p:nvSpPr>
        <p:spPr>
          <a:xfrm>
            <a:off x="252415" y="3204247"/>
            <a:ext cx="8673872" cy="215444"/>
          </a:xfrm>
          <a:prstGeom prst="rect">
            <a:avLst/>
          </a:prstGeom>
        </p:spPr>
        <p:txBody>
          <a:bodyPr lIns="0" tIns="0" rIns="0" bIns="0">
            <a:noAutofit/>
          </a:bodyPr>
          <a:lstStyle>
            <a:lvl1pPr marL="0" indent="0" algn="l">
              <a:buNone/>
              <a:defRPr sz="1400" baseline="0">
                <a:solidFill>
                  <a:schemeClr val="bg1"/>
                </a:solidFill>
              </a:defRPr>
            </a:lvl1pPr>
            <a:lvl2pPr marL="457184" indent="0" algn="ctr">
              <a:buNone/>
              <a:defRPr>
                <a:solidFill>
                  <a:schemeClr val="tx1">
                    <a:tint val="75000"/>
                  </a:schemeClr>
                </a:solidFill>
              </a:defRPr>
            </a:lvl2pPr>
            <a:lvl3pPr marL="914367" indent="0" algn="ctr">
              <a:buNone/>
              <a:defRPr>
                <a:solidFill>
                  <a:schemeClr val="tx1">
                    <a:tint val="75000"/>
                  </a:schemeClr>
                </a:solidFill>
              </a:defRPr>
            </a:lvl3pPr>
            <a:lvl4pPr marL="1371552" indent="0" algn="ctr">
              <a:buNone/>
              <a:defRPr>
                <a:solidFill>
                  <a:schemeClr val="tx1">
                    <a:tint val="75000"/>
                  </a:schemeClr>
                </a:solidFill>
              </a:defRPr>
            </a:lvl4pPr>
            <a:lvl5pPr marL="1828736" indent="0" algn="ctr">
              <a:buNone/>
              <a:defRPr>
                <a:solidFill>
                  <a:schemeClr val="tx1">
                    <a:tint val="75000"/>
                  </a:schemeClr>
                </a:solidFill>
              </a:defRPr>
            </a:lvl5pPr>
            <a:lvl6pPr marL="2285919" indent="0" algn="ctr">
              <a:buNone/>
              <a:defRPr>
                <a:solidFill>
                  <a:schemeClr val="tx1">
                    <a:tint val="75000"/>
                  </a:schemeClr>
                </a:solidFill>
              </a:defRPr>
            </a:lvl6pPr>
            <a:lvl7pPr marL="2743103" indent="0" algn="ctr">
              <a:buNone/>
              <a:defRPr>
                <a:solidFill>
                  <a:schemeClr val="tx1">
                    <a:tint val="75000"/>
                  </a:schemeClr>
                </a:solidFill>
              </a:defRPr>
            </a:lvl7pPr>
            <a:lvl8pPr marL="3200287" indent="0" algn="ctr">
              <a:buNone/>
              <a:defRPr>
                <a:solidFill>
                  <a:schemeClr val="tx1">
                    <a:tint val="75000"/>
                  </a:schemeClr>
                </a:solidFill>
              </a:defRPr>
            </a:lvl8pPr>
            <a:lvl9pPr marL="3657471" indent="0" algn="ctr">
              <a:buNone/>
              <a:defRPr>
                <a:solidFill>
                  <a:schemeClr val="tx1">
                    <a:tint val="75000"/>
                  </a:schemeClr>
                </a:solidFill>
              </a:defRPr>
            </a:lvl9pPr>
          </a:lstStyle>
          <a:p>
            <a:r>
              <a:rPr lang="en-US" dirty="0"/>
              <a:t>Click to Edit Optional Subtitle</a:t>
            </a:r>
          </a:p>
        </p:txBody>
      </p:sp>
      <p:sp>
        <p:nvSpPr>
          <p:cNvPr id="21" name="Espace réservé du texte 20"/>
          <p:cNvSpPr>
            <a:spLocks noGrp="1"/>
          </p:cNvSpPr>
          <p:nvPr>
            <p:ph type="body" sz="quarter" idx="15" hasCustomPrompt="1"/>
          </p:nvPr>
        </p:nvSpPr>
        <p:spPr>
          <a:xfrm>
            <a:off x="0" y="3573629"/>
            <a:ext cx="9144000" cy="761890"/>
          </a:xfrm>
          <a:prstGeom prst="rect">
            <a:avLst/>
          </a:prstGeom>
          <a:solidFill>
            <a:schemeClr val="tx2">
              <a:alpha val="80000"/>
            </a:schemeClr>
          </a:solidFill>
        </p:spPr>
        <p:txBody>
          <a:bodyPr lIns="91437" tIns="45718" rIns="91437" bIns="45718"/>
          <a:lstStyle>
            <a:lvl1pPr marL="178299" indent="-2362">
              <a:buNone/>
              <a:defRPr sz="120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err="1"/>
              <a:t>Presented</a:t>
            </a:r>
            <a:r>
              <a:rPr lang="fr-FR" dirty="0"/>
              <a:t> by: </a:t>
            </a:r>
          </a:p>
          <a:p>
            <a:pPr lvl="0"/>
            <a:r>
              <a:rPr lang="fr-FR" dirty="0"/>
              <a:t>Date: </a:t>
            </a:r>
          </a:p>
          <a:p>
            <a:pPr lvl="0"/>
            <a:endParaRPr lang="fr-FR" dirty="0"/>
          </a:p>
          <a:p>
            <a:pPr lvl="0"/>
            <a:endParaRPr lang="fr-FR" dirty="0"/>
          </a:p>
          <a:p>
            <a:pPr lvl="0"/>
            <a:endParaRPr lang="fr-FR" dirty="0"/>
          </a:p>
          <a:p>
            <a:pPr lvl="0"/>
            <a:endParaRPr lang="fr-FR" dirty="0"/>
          </a:p>
          <a:p>
            <a:pPr lvl="0"/>
            <a:endParaRPr lang="fr-FR" dirty="0"/>
          </a:p>
        </p:txBody>
      </p:sp>
      <p:sp>
        <p:nvSpPr>
          <p:cNvPr id="13" name="Rectangle 12"/>
          <p:cNvSpPr/>
          <p:nvPr userDrawn="1"/>
        </p:nvSpPr>
        <p:spPr>
          <a:xfrm>
            <a:off x="0" y="4261502"/>
            <a:ext cx="9144000" cy="20196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91437" tIns="45718" rIns="91437" bIns="45718" rtlCol="0" anchor="ctr"/>
          <a:lstStyle/>
          <a:p>
            <a:pPr algn="ctr"/>
            <a:endParaRPr lang="en-US" dirty="0"/>
          </a:p>
        </p:txBody>
      </p:sp>
      <p:sp>
        <p:nvSpPr>
          <p:cNvPr id="23" name="Slide Number Placeholder 5">
            <a:extLst>
              <a:ext uri="{FF2B5EF4-FFF2-40B4-BE49-F238E27FC236}">
                <a16:creationId xmlns:a16="http://schemas.microsoft.com/office/drawing/2014/main" id="{75FD589B-0846-F948-9A4A-23687BF090A2}"/>
              </a:ext>
            </a:extLst>
          </p:cNvPr>
          <p:cNvSpPr>
            <a:spLocks noGrp="1"/>
          </p:cNvSpPr>
          <p:nvPr>
            <p:ph type="sldNum" sz="quarter" idx="4"/>
          </p:nvPr>
        </p:nvSpPr>
        <p:spPr>
          <a:xfrm>
            <a:off x="1955802"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24" name="Footer Placeholder 4">
            <a:extLst>
              <a:ext uri="{FF2B5EF4-FFF2-40B4-BE49-F238E27FC236}">
                <a16:creationId xmlns:a16="http://schemas.microsoft.com/office/drawing/2014/main" id="{999CC045-A56B-844B-9284-292A6F68B2FE}"/>
              </a:ext>
            </a:extLst>
          </p:cNvPr>
          <p:cNvSpPr>
            <a:spLocks noGrp="1"/>
          </p:cNvSpPr>
          <p:nvPr>
            <p:ph type="ftr" sz="quarter" idx="3"/>
          </p:nvPr>
        </p:nvSpPr>
        <p:spPr>
          <a:xfrm>
            <a:off x="252413" y="4857155"/>
            <a:ext cx="1732962" cy="92333"/>
          </a:xfrm>
          <a:prstGeom prst="rect">
            <a:avLst/>
          </a:prstGeom>
        </p:spPr>
        <p:txBody>
          <a:bodyPr vert="horz" wrap="square" lIns="0" tIns="0" rIns="0" bIns="0" rtlCol="0" anchor="ctr">
            <a:spAutoFit/>
          </a:bodyPr>
          <a:lstStyle>
            <a:lvl1pPr marL="0" marR="0" indent="0" algn="l" defTabSz="457184" rtl="0" eaLnBrk="1" fontAlgn="auto" latinLnBrk="0" hangingPunct="1">
              <a:lnSpc>
                <a:spcPct val="100000"/>
              </a:lnSpc>
              <a:spcBef>
                <a:spcPts val="0"/>
              </a:spcBef>
              <a:spcAft>
                <a:spcPts val="0"/>
              </a:spcAft>
              <a:buClrTx/>
              <a:buSzTx/>
              <a:buFontTx/>
              <a:buNone/>
              <a:tabLst/>
              <a:defRPr sz="600">
                <a:solidFill>
                  <a:schemeClr val="accent1"/>
                </a:solidFill>
                <a:latin typeface="Arial"/>
                <a:cs typeface="Arial"/>
              </a:defRPr>
            </a:lvl1pPr>
          </a:lstStyle>
          <a:p>
            <a:pPr>
              <a:defRPr/>
            </a:pPr>
            <a:r>
              <a:rPr lang="en-US" dirty="0">
                <a:solidFill>
                  <a:srgbClr val="626469"/>
                </a:solidFill>
              </a:rPr>
              <a:t>© 2019 Schneider Electric. All Rights Reserved  I </a:t>
            </a:r>
            <a:endParaRPr lang="en-US" dirty="0">
              <a:solidFill>
                <a:srgbClr val="4F5156"/>
              </a:solidFill>
            </a:endParaRPr>
          </a:p>
        </p:txBody>
      </p:sp>
    </p:spTree>
    <p:extLst>
      <p:ext uri="{BB962C8B-B14F-4D97-AF65-F5344CB8AC3E}">
        <p14:creationId xmlns:p14="http://schemas.microsoft.com/office/powerpoint/2010/main" val="123792624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Main Title+ SubTitle+Number">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D6668C56-58A5-4197-8A76-2E94CA00AC81}"/>
              </a:ext>
            </a:extLst>
          </p:cNvPr>
          <p:cNvSpPr/>
          <p:nvPr userDrawn="1"/>
        </p:nvSpPr>
        <p:spPr>
          <a:xfrm>
            <a:off x="166688" y="4692650"/>
            <a:ext cx="287337" cy="287338"/>
          </a:xfrm>
          <a:prstGeom prst="ellipse">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eaLnBrk="1" fontAlgn="auto" hangingPunct="1">
              <a:spcBef>
                <a:spcPts val="0"/>
              </a:spcBef>
              <a:spcAft>
                <a:spcPts val="0"/>
              </a:spcAft>
              <a:defRPr/>
            </a:pPr>
            <a:endParaRPr lang="en-US" dirty="0"/>
          </a:p>
        </p:txBody>
      </p:sp>
      <p:sp>
        <p:nvSpPr>
          <p:cNvPr id="2" name="Title 1"/>
          <p:cNvSpPr>
            <a:spLocks noGrp="1"/>
          </p:cNvSpPr>
          <p:nvPr>
            <p:ph type="title"/>
          </p:nvPr>
        </p:nvSpPr>
        <p:spPr>
          <a:xfrm>
            <a:off x="1752600" y="387350"/>
            <a:ext cx="5638800" cy="353524"/>
          </a:xfrm>
          <a:prstGeom prst="rect">
            <a:avLst/>
          </a:prstGeom>
        </p:spPr>
        <p:txBody>
          <a:bodyPr wrap="none" lIns="0" tIns="0" rIns="0" bIns="0" anchor="ctr">
            <a:noAutofit/>
          </a:bodyPr>
          <a:lstStyle>
            <a:lvl1pPr algn="ctr">
              <a:defRPr sz="2000" b="1" baseline="0">
                <a:solidFill>
                  <a:schemeClr val="tx1">
                    <a:lumMod val="75000"/>
                    <a:lumOff val="25000"/>
                  </a:schemeClr>
                </a:solidFill>
              </a:defRPr>
            </a:lvl1pPr>
          </a:lstStyle>
          <a:p>
            <a:r>
              <a:rPr lang="en-US"/>
              <a:t>Click to edit Master title style</a:t>
            </a:r>
            <a:endParaRPr lang="en-US" dirty="0"/>
          </a:p>
        </p:txBody>
      </p:sp>
      <p:sp>
        <p:nvSpPr>
          <p:cNvPr id="15" name="Text Placeholder 3"/>
          <p:cNvSpPr>
            <a:spLocks noGrp="1"/>
          </p:cNvSpPr>
          <p:nvPr>
            <p:ph type="body" sz="half" idx="2"/>
          </p:nvPr>
        </p:nvSpPr>
        <p:spPr>
          <a:xfrm>
            <a:off x="2514600" y="739341"/>
            <a:ext cx="4114800" cy="200746"/>
          </a:xfrm>
          <a:prstGeom prst="rect">
            <a:avLst/>
          </a:prstGeom>
        </p:spPr>
        <p:txBody>
          <a:bodyPr wrap="none" lIns="0" tIns="0" rIns="0" bIns="0" anchor="ctr">
            <a:noAutofit/>
          </a:bodyPr>
          <a:lstStyle>
            <a:lvl1pPr marL="0" indent="0" algn="ctr">
              <a:buNone/>
              <a:defRPr sz="1100" b="1" baseline="0">
                <a:solidFill>
                  <a:schemeClr val="bg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a:extLst>
              <a:ext uri="{FF2B5EF4-FFF2-40B4-BE49-F238E27FC236}">
                <a16:creationId xmlns:a16="http://schemas.microsoft.com/office/drawing/2014/main" id="{DBD74DBF-5DBD-4C4E-9D84-9CD0FCE42477}"/>
              </a:ext>
            </a:extLst>
          </p:cNvPr>
          <p:cNvSpPr>
            <a:spLocks noGrp="1"/>
          </p:cNvSpPr>
          <p:nvPr>
            <p:ph type="sldNum" sz="quarter" idx="10"/>
          </p:nvPr>
        </p:nvSpPr>
        <p:spPr>
          <a:xfrm>
            <a:off x="82550" y="4699000"/>
            <a:ext cx="457200" cy="274638"/>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000" b="1">
                <a:solidFill>
                  <a:srgbClr val="C9C9C9"/>
                </a:solidFill>
                <a:latin typeface="Roboto Condensed" pitchFamily="2" charset="0"/>
                <a:ea typeface="FontAwesome" pitchFamily="2" charset="0"/>
                <a:cs typeface="FontAwesome" pitchFamily="2" charset="0"/>
              </a:defRPr>
            </a:lvl1pPr>
          </a:lstStyle>
          <a:p>
            <a:pPr>
              <a:defRPr/>
            </a:pPr>
            <a:fld id="{9454594F-72B0-4D68-8A76-ED5DAC3FD751}" type="slidenum">
              <a:rPr lang="en-US" altLang="fr-FR"/>
              <a:pPr>
                <a:defRPr/>
              </a:pPr>
              <a:t>‹#›</a:t>
            </a:fld>
            <a:endParaRPr lang="en-US" altLang="fr-FR"/>
          </a:p>
        </p:txBody>
      </p:sp>
    </p:spTree>
    <p:extLst>
      <p:ext uri="{BB962C8B-B14F-4D97-AF65-F5344CB8AC3E}">
        <p14:creationId xmlns:p14="http://schemas.microsoft.com/office/powerpoint/2010/main" val="37995089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Title w/ Green_Image  ">
    <p:spTree>
      <p:nvGrpSpPr>
        <p:cNvPr id="1" name=""/>
        <p:cNvGrpSpPr/>
        <p:nvPr/>
      </p:nvGrpSpPr>
      <p:grpSpPr>
        <a:xfrm>
          <a:off x="0" y="0"/>
          <a:ext cx="0" cy="0"/>
          <a:chOff x="0" y="0"/>
          <a:chExt cx="0" cy="0"/>
        </a:xfrm>
      </p:grpSpPr>
      <p:sp>
        <p:nvSpPr>
          <p:cNvPr id="14" name="Content Placeholder 12"/>
          <p:cNvSpPr>
            <a:spLocks noGrp="1"/>
          </p:cNvSpPr>
          <p:nvPr>
            <p:ph sz="quarter" idx="12" hasCustomPrompt="1"/>
          </p:nvPr>
        </p:nvSpPr>
        <p:spPr>
          <a:xfrm>
            <a:off x="4565650" y="-2"/>
            <a:ext cx="4578351" cy="5143499"/>
          </a:xfrm>
          <a:prstGeom prst="rect">
            <a:avLst/>
          </a:prstGeom>
          <a:solidFill>
            <a:schemeClr val="accent2">
              <a:alpha val="20000"/>
            </a:schemeClr>
          </a:solidFill>
        </p:spPr>
        <p:txBody>
          <a:bodyPr vert="horz" lIns="252000" tIns="252000" rIns="252000" bIns="252000"/>
          <a:lstStyle>
            <a:lvl1pPr marL="0" indent="0">
              <a:buNone/>
              <a:defRPr sz="1050">
                <a:solidFill>
                  <a:schemeClr val="accent2">
                    <a:lumMod val="60000"/>
                    <a:lumOff val="40000"/>
                  </a:schemeClr>
                </a:solidFill>
              </a:defRPr>
            </a:lvl1pPr>
            <a:lvl2pPr marL="442913" indent="-265113">
              <a:buFont typeface="Arial"/>
              <a:buChar char="•"/>
              <a:defRPr sz="1800">
                <a:solidFill>
                  <a:schemeClr val="accent1"/>
                </a:solidFill>
              </a:defRPr>
            </a:lvl2pPr>
            <a:lvl3pPr marL="708025" indent="-228600">
              <a:buFont typeface="Lucida Grande"/>
              <a:buChar char="–"/>
              <a:defRPr sz="1600">
                <a:solidFill>
                  <a:schemeClr val="accent1"/>
                </a:solidFill>
              </a:defRPr>
            </a:lvl3pPr>
            <a:lvl4pPr marL="976313" indent="-228600">
              <a:buFont typeface="Lucida Grande"/>
              <a:buChar char="–"/>
              <a:defRPr sz="1400">
                <a:solidFill>
                  <a:schemeClr val="accent1"/>
                </a:solidFill>
              </a:defRPr>
            </a:lvl4pPr>
            <a:lvl5pPr marL="1258888" indent="-231775" defTabSz="314325">
              <a:buFont typeface="Lucida Grande"/>
              <a:buChar char="–"/>
              <a:defRPr sz="1400">
                <a:solidFill>
                  <a:schemeClr val="accent1"/>
                </a:solidFill>
              </a:defRPr>
            </a:lvl5pPr>
          </a:lstStyle>
          <a:p>
            <a:pPr lvl="0"/>
            <a:r>
              <a:rPr lang="en-US" dirty="0"/>
              <a:t>Insert Your Content Here</a:t>
            </a:r>
          </a:p>
        </p:txBody>
      </p:sp>
      <p:sp>
        <p:nvSpPr>
          <p:cNvPr id="15" name="Rectangle 14"/>
          <p:cNvSpPr/>
          <p:nvPr userDrawn="1"/>
        </p:nvSpPr>
        <p:spPr>
          <a:xfrm rot="5400000">
            <a:off x="-310762" y="267086"/>
            <a:ext cx="5143498" cy="460932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Content Placeholder 12"/>
          <p:cNvSpPr>
            <a:spLocks noGrp="1"/>
          </p:cNvSpPr>
          <p:nvPr>
            <p:ph sz="quarter" idx="11"/>
          </p:nvPr>
        </p:nvSpPr>
        <p:spPr>
          <a:xfrm>
            <a:off x="-31899" y="-2"/>
            <a:ext cx="4881491" cy="5143502"/>
          </a:xfrm>
          <a:prstGeom prst="rect">
            <a:avLst/>
          </a:prstGeom>
          <a:solidFill>
            <a:schemeClr val="tx2">
              <a:alpha val="80000"/>
            </a:schemeClr>
          </a:solidFill>
        </p:spPr>
        <p:txBody>
          <a:bodyPr vert="horz" lIns="252000" tIns="252000" rIns="252000" bIns="252000"/>
          <a:lstStyle>
            <a:lvl1pPr marL="0" indent="0">
              <a:buNone/>
              <a:defRPr sz="2400">
                <a:solidFill>
                  <a:schemeClr val="bg1"/>
                </a:solidFill>
              </a:defRPr>
            </a:lvl1pPr>
            <a:lvl2pPr marL="442913" indent="-265113">
              <a:buFont typeface="Arial"/>
              <a:buChar char="•"/>
              <a:defRPr sz="2000">
                <a:solidFill>
                  <a:schemeClr val="bg1"/>
                </a:solidFill>
              </a:defRPr>
            </a:lvl2pPr>
            <a:lvl3pPr marL="708025" indent="-228600">
              <a:buFont typeface="Lucida Grande"/>
              <a:buChar char="–"/>
              <a:defRPr sz="1800">
                <a:solidFill>
                  <a:schemeClr val="bg1"/>
                </a:solidFill>
              </a:defRPr>
            </a:lvl3pPr>
            <a:lvl4pPr marL="976313" indent="-228600">
              <a:buFont typeface="Lucida Grande"/>
              <a:buChar char="–"/>
              <a:defRPr sz="1600">
                <a:solidFill>
                  <a:schemeClr val="bg1"/>
                </a:solidFill>
              </a:defRPr>
            </a:lvl4pPr>
            <a:lvl5pPr marL="1258888" indent="-231775" defTabSz="314325">
              <a:buFont typeface="Lucida Grande"/>
              <a:buChar char="–"/>
              <a:defRPr sz="16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rgbClr val="FFFFFF"/>
                </a:solidFill>
                <a:latin typeface="Arial"/>
                <a:cs typeface="Arial"/>
              </a:defRPr>
            </a:lvl1pPr>
          </a:lstStyle>
          <a:p>
            <a:r>
              <a:rPr lang="en-US" dirty="0"/>
              <a:t>Page </a:t>
            </a:r>
            <a:fld id="{5A9C12DC-491F-9444-86A2-13AC5C62A2FC}" type="slidenum">
              <a:rPr lang="en-US" smtClean="0"/>
              <a:pPr/>
              <a:t>‹#›</a:t>
            </a:fld>
            <a:endParaRPr lang="en-US" dirty="0"/>
          </a:p>
        </p:txBody>
      </p:sp>
      <p:sp>
        <p:nvSpPr>
          <p:cNvPr id="8"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rgbClr val="FFFFFF"/>
                </a:solidFill>
                <a:latin typeface="Arial"/>
                <a:cs typeface="Arial"/>
              </a:defRPr>
            </a:lvl1pPr>
          </a:lstStyle>
          <a:p>
            <a:r>
              <a:rPr lang="en-US" dirty="0"/>
              <a:t>Confidential Property of Schneider Electric |</a:t>
            </a:r>
          </a:p>
        </p:txBody>
      </p:sp>
      <p:pic>
        <p:nvPicPr>
          <p:cNvPr id="9" name="Picture 8" descr="schneider_LIO_Life-Green_RGB.png"/>
          <p:cNvPicPr>
            <a:picLocks noChangeAspect="1"/>
          </p:cNvPicPr>
          <p:nvPr userDrawn="1"/>
        </p:nvPicPr>
        <p:blipFill>
          <a:blip r:embed="rId2" cstate="print"/>
          <a:stretch>
            <a:fillRect/>
          </a:stretch>
        </p:blipFill>
        <p:spPr>
          <a:xfrm>
            <a:off x="7067034" y="4494996"/>
            <a:ext cx="2041798" cy="562953"/>
          </a:xfrm>
          <a:prstGeom prst="rect">
            <a:avLst/>
          </a:prstGeom>
        </p:spPr>
      </p:pic>
    </p:spTree>
    <p:extLst>
      <p:ext uri="{BB962C8B-B14F-4D97-AF65-F5344CB8AC3E}">
        <p14:creationId xmlns:p14="http://schemas.microsoft.com/office/powerpoint/2010/main" val="198943441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Title Slide_1">
    <p:spTree>
      <p:nvGrpSpPr>
        <p:cNvPr id="1" name=""/>
        <p:cNvGrpSpPr/>
        <p:nvPr/>
      </p:nvGrpSpPr>
      <p:grpSpPr>
        <a:xfrm>
          <a:off x="0" y="0"/>
          <a:ext cx="0" cy="0"/>
          <a:chOff x="0" y="0"/>
          <a:chExt cx="0" cy="0"/>
        </a:xfrm>
      </p:grpSpPr>
      <p:pic>
        <p:nvPicPr>
          <p:cNvPr id="10" name="Picture 141">
            <a:extLst>
              <a:ext uri="{FF2B5EF4-FFF2-40B4-BE49-F238E27FC236}">
                <a16:creationId xmlns:a16="http://schemas.microsoft.com/office/drawing/2014/main" id="{D05337C7-CB41-4B9E-86AD-05E3E39E1CB0}"/>
              </a:ext>
            </a:extLst>
          </p:cNvPr>
          <p:cNvPicPr>
            <a:picLocks noChangeAspect="1"/>
          </p:cNvPicPr>
          <p:nvPr userDrawn="1"/>
        </p:nvPicPr>
        <p:blipFill rotWithShape="1">
          <a:blip r:embed="rId4" cstate="email">
            <a:extLst>
              <a:ext uri="{28A0092B-C50C-407E-A947-70E740481C1C}">
                <a14:useLocalDpi xmlns:a14="http://schemas.microsoft.com/office/drawing/2010/main" val="0"/>
              </a:ext>
            </a:extLst>
          </a:blip>
          <a:srcRect l="5655" t="22513" r="43570" b="35111"/>
          <a:stretch/>
        </p:blipFill>
        <p:spPr>
          <a:xfrm>
            <a:off x="0" y="1284"/>
            <a:ext cx="9144000" cy="5142814"/>
          </a:xfrm>
          <a:prstGeom prst="rect">
            <a:avLst/>
          </a:prstGeom>
        </p:spPr>
      </p:pic>
      <p:graphicFrame>
        <p:nvGraphicFramePr>
          <p:cNvPr id="2" name="Object 1" hidden="1"/>
          <p:cNvGraphicFramePr>
            <a:graphicFrameLocks noChangeAspect="1"/>
          </p:cNvGraphicFramePr>
          <p:nvPr userDrawn="1">
            <p:custDataLst>
              <p:tags r:id="rId2"/>
            </p:custDataLst>
          </p:nvPr>
        </p:nvGraphicFramePr>
        <p:xfrm>
          <a:off x="1192" y="1192"/>
          <a:ext cx="1190" cy="1190"/>
        </p:xfrm>
        <a:graphic>
          <a:graphicData uri="http://schemas.openxmlformats.org/presentationml/2006/ole">
            <mc:AlternateContent xmlns:mc="http://schemas.openxmlformats.org/markup-compatibility/2006">
              <mc:Choice xmlns:v="urn:schemas-microsoft-com:vml" Requires="v">
                <p:oleObj spid="_x0000_s25916"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192" y="1192"/>
                        <a:ext cx="1190" cy="1190"/>
                      </a:xfrm>
                      <a:prstGeom prst="rect">
                        <a:avLst/>
                      </a:prstGeom>
                    </p:spPr>
                  </p:pic>
                </p:oleObj>
              </mc:Fallback>
            </mc:AlternateContent>
          </a:graphicData>
        </a:graphic>
      </p:graphicFrame>
      <p:sp>
        <p:nvSpPr>
          <p:cNvPr id="14" name="Footer Placeholder 4"/>
          <p:cNvSpPr>
            <a:spLocks noGrp="1"/>
          </p:cNvSpPr>
          <p:nvPr>
            <p:ph type="ftr" sz="quarter" idx="3"/>
          </p:nvPr>
        </p:nvSpPr>
        <p:spPr>
          <a:xfrm>
            <a:off x="252416" y="4857156"/>
            <a:ext cx="1505531" cy="92333"/>
          </a:xfrm>
          <a:prstGeom prst="rect">
            <a:avLst/>
          </a:prstGeom>
        </p:spPr>
        <p:txBody>
          <a:bodyPr vert="horz" wrap="square" lIns="0" tIns="0" rIns="0" bIns="0" rtlCol="0" anchor="ctr">
            <a:spAutoFit/>
          </a:bodyPr>
          <a:lstStyle>
            <a:lvl1pPr algn="l">
              <a:defRPr sz="600">
                <a:solidFill>
                  <a:srgbClr val="4F5156"/>
                </a:solidFill>
                <a:latin typeface="Arial"/>
                <a:cs typeface="Arial"/>
              </a:defRPr>
            </a:lvl1pPr>
          </a:lstStyle>
          <a:p>
            <a:pPr>
              <a:defRPr/>
            </a:pPr>
            <a:r>
              <a:rPr lang="en-US"/>
              <a:t>Confidential Property of Schneider Electric  </a:t>
            </a:r>
            <a:endParaRPr lang="en-US" dirty="0"/>
          </a:p>
        </p:txBody>
      </p:sp>
      <p:pic>
        <p:nvPicPr>
          <p:cNvPr id="11" name="Picture 10" descr="schneider_LIO_Life-Green_RGB.png"/>
          <p:cNvPicPr>
            <a:picLocks noChangeAspect="1"/>
          </p:cNvPicPr>
          <p:nvPr userDrawn="1"/>
        </p:nvPicPr>
        <p:blipFill>
          <a:blip r:embed="rId7" cstate="print"/>
          <a:stretch>
            <a:fillRect/>
          </a:stretch>
        </p:blipFill>
        <p:spPr>
          <a:xfrm>
            <a:off x="7052656" y="4523482"/>
            <a:ext cx="1938487" cy="534469"/>
          </a:xfrm>
          <a:prstGeom prst="rect">
            <a:avLst/>
          </a:prstGeom>
        </p:spPr>
      </p:pic>
    </p:spTree>
    <p:extLst>
      <p:ext uri="{BB962C8B-B14F-4D97-AF65-F5344CB8AC3E}">
        <p14:creationId xmlns:p14="http://schemas.microsoft.com/office/powerpoint/2010/main" val="356541050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788540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GB"/>
          </a:p>
        </p:txBody>
      </p:sp>
    </p:spTree>
    <p:extLst>
      <p:ext uri="{BB962C8B-B14F-4D97-AF65-F5344CB8AC3E}">
        <p14:creationId xmlns:p14="http://schemas.microsoft.com/office/powerpoint/2010/main" val="126829063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One-column w/ callout">
    <p:spTree>
      <p:nvGrpSpPr>
        <p:cNvPr id="1" name=""/>
        <p:cNvGrpSpPr/>
        <p:nvPr/>
      </p:nvGrpSpPr>
      <p:grpSpPr>
        <a:xfrm>
          <a:off x="0" y="0"/>
          <a:ext cx="0" cy="0"/>
          <a:chOff x="0" y="0"/>
          <a:chExt cx="0" cy="0"/>
        </a:xfrm>
      </p:grpSpPr>
      <p:sp>
        <p:nvSpPr>
          <p:cNvPr id="15" name="Text Placeholder 11"/>
          <p:cNvSpPr>
            <a:spLocks noGrp="1"/>
          </p:cNvSpPr>
          <p:nvPr>
            <p:ph type="body" sz="quarter" idx="13" hasCustomPrompt="1"/>
          </p:nvPr>
        </p:nvSpPr>
        <p:spPr>
          <a:xfrm>
            <a:off x="6192840" y="4066303"/>
            <a:ext cx="2698750" cy="123111"/>
          </a:xfrm>
          <a:prstGeom prst="rect">
            <a:avLst/>
          </a:prstGeom>
        </p:spPr>
        <p:txBody>
          <a:bodyPr lIns="0" tIns="0" rIns="0" bIns="0" anchor="b" anchorCtr="0">
            <a:noAutofit/>
          </a:bodyPr>
          <a:lstStyle>
            <a:lvl1pPr marL="15870" indent="0">
              <a:buNone/>
              <a:defRPr sz="800" baseline="0">
                <a:solidFill>
                  <a:srgbClr val="8E8F93"/>
                </a:solidFill>
              </a:defRPr>
            </a:lvl1pPr>
          </a:lstStyle>
          <a:p>
            <a:pPr lvl="0"/>
            <a:r>
              <a:rPr lang="en-US" dirty="0"/>
              <a:t>Optional caption to the chart goes here</a:t>
            </a:r>
          </a:p>
        </p:txBody>
      </p:sp>
      <p:cxnSp>
        <p:nvCxnSpPr>
          <p:cNvPr id="9" name="Straight Connector 8"/>
          <p:cNvCxnSpPr/>
          <p:nvPr userDrawn="1"/>
        </p:nvCxnSpPr>
        <p:spPr>
          <a:xfrm>
            <a:off x="6014065" y="1203326"/>
            <a:ext cx="0" cy="2986088"/>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23" name="Text Placeholder 11"/>
          <p:cNvSpPr>
            <a:spLocks noGrp="1"/>
          </p:cNvSpPr>
          <p:nvPr>
            <p:ph type="body" sz="quarter" idx="16" hasCustomPrompt="1"/>
          </p:nvPr>
        </p:nvSpPr>
        <p:spPr>
          <a:xfrm>
            <a:off x="258056" y="4066303"/>
            <a:ext cx="5574419" cy="123111"/>
          </a:xfrm>
          <a:prstGeom prst="rect">
            <a:avLst/>
          </a:prstGeom>
        </p:spPr>
        <p:txBody>
          <a:bodyPr lIns="0" tIns="0" rIns="0" bIns="0" anchor="b" anchorCtr="0">
            <a:noAutofit/>
          </a:bodyPr>
          <a:lstStyle>
            <a:lvl1pPr marL="15870" indent="0">
              <a:buNone/>
              <a:defRPr sz="800" baseline="0">
                <a:solidFill>
                  <a:srgbClr val="8E8F93"/>
                </a:solidFill>
              </a:defRPr>
            </a:lvl1pPr>
          </a:lstStyle>
          <a:p>
            <a:pPr lvl="0"/>
            <a:r>
              <a:rPr lang="en-US" dirty="0"/>
              <a:t>Optional description / context goes here</a:t>
            </a:r>
          </a:p>
        </p:txBody>
      </p:sp>
      <p:sp>
        <p:nvSpPr>
          <p:cNvPr id="6" name="Content Placeholder 5"/>
          <p:cNvSpPr>
            <a:spLocks noGrp="1"/>
          </p:cNvSpPr>
          <p:nvPr>
            <p:ph sz="quarter" idx="18"/>
          </p:nvPr>
        </p:nvSpPr>
        <p:spPr>
          <a:xfrm>
            <a:off x="258055" y="1202024"/>
            <a:ext cx="5574419" cy="230009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19"/>
          </p:nvPr>
        </p:nvSpPr>
        <p:spPr>
          <a:xfrm>
            <a:off x="6192838" y="1201740"/>
            <a:ext cx="2698750" cy="2287696"/>
          </a:xfrm>
        </p:spPr>
        <p:txBody>
          <a:bodyPr>
            <a:noAutofit/>
          </a:bodyPr>
          <a:lstStyle>
            <a:lvl1pPr>
              <a:defRPr sz="1200"/>
            </a:lvl1pPr>
            <a:lvl2pPr>
              <a:defRPr sz="1100"/>
            </a:lvl2pPr>
            <a:lvl3pPr>
              <a:defRPr sz="1000"/>
            </a:lvl3pPr>
            <a:lvl4pPr>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5"/>
          <p:cNvSpPr>
            <a:spLocks noGrp="1"/>
          </p:cNvSpPr>
          <p:nvPr>
            <p:ph type="sldNum" sz="quarter" idx="4"/>
          </p:nvPr>
        </p:nvSpPr>
        <p:spPr>
          <a:xfrm>
            <a:off x="1747892" y="4857157"/>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defTabSz="457070"/>
            <a:r>
              <a:rPr lang="en-US">
                <a:solidFill>
                  <a:srgbClr val="3DCD58"/>
                </a:solidFill>
              </a:rPr>
              <a:t>Page </a:t>
            </a:r>
            <a:fld id="{5A9C12DC-491F-9444-86A2-13AC5C62A2FC}" type="slidenum">
              <a:rPr lang="en-US" smtClean="0">
                <a:solidFill>
                  <a:srgbClr val="3DCD58"/>
                </a:solidFill>
              </a:rPr>
              <a:pPr defTabSz="457070"/>
              <a:t>‹#›</a:t>
            </a:fld>
            <a:endParaRPr lang="en-US" dirty="0">
              <a:solidFill>
                <a:srgbClr val="3DCD58"/>
              </a:solidFill>
            </a:endParaRPr>
          </a:p>
        </p:txBody>
      </p:sp>
      <p:sp>
        <p:nvSpPr>
          <p:cNvPr id="12" name="Footer Placeholder 4"/>
          <p:cNvSpPr>
            <a:spLocks noGrp="1"/>
          </p:cNvSpPr>
          <p:nvPr>
            <p:ph type="ftr" sz="quarter" idx="3"/>
          </p:nvPr>
        </p:nvSpPr>
        <p:spPr>
          <a:xfrm>
            <a:off x="252414" y="4857157"/>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defTabSz="457070"/>
            <a:r>
              <a:rPr lang="en-US">
                <a:solidFill>
                  <a:srgbClr val="626469"/>
                </a:solidFill>
              </a:rPr>
              <a:t>Confidential Property of Schneider Electric |</a:t>
            </a:r>
            <a:endParaRPr lang="en-US" dirty="0">
              <a:solidFill>
                <a:srgbClr val="626469"/>
              </a:solidFill>
            </a:endParaRPr>
          </a:p>
        </p:txBody>
      </p:sp>
      <p:sp>
        <p:nvSpPr>
          <p:cNvPr id="13" name="Text Placeholder 11"/>
          <p:cNvSpPr>
            <a:spLocks noGrp="1"/>
          </p:cNvSpPr>
          <p:nvPr>
            <p:ph type="body" sz="quarter" idx="32"/>
          </p:nvPr>
        </p:nvSpPr>
        <p:spPr>
          <a:xfrm>
            <a:off x="252413" y="230188"/>
            <a:ext cx="8647112" cy="369332"/>
          </a:xfrm>
        </p:spPr>
        <p:txBody>
          <a:bodyPr>
            <a:noAutofit/>
          </a:bodyPr>
          <a:lstStyle>
            <a:lvl1pPr>
              <a:buFontTx/>
              <a:buNone/>
              <a:defRPr sz="2399">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4" name="Text Placeholder 13"/>
          <p:cNvSpPr>
            <a:spLocks noGrp="1"/>
          </p:cNvSpPr>
          <p:nvPr>
            <p:ph type="body" sz="quarter" idx="33"/>
          </p:nvPr>
        </p:nvSpPr>
        <p:spPr>
          <a:xfrm>
            <a:off x="252413" y="683368"/>
            <a:ext cx="8647112" cy="253916"/>
          </a:xfrm>
        </p:spPr>
        <p:txBody>
          <a:bodyPr>
            <a:noAutofit/>
          </a:bodyPr>
          <a:lstStyle>
            <a:lvl1pPr marL="358673" indent="-342803">
              <a:buFontTx/>
              <a:buNone/>
              <a:defRPr sz="1600" baseline="0">
                <a:solidFill>
                  <a:schemeClr val="accent1"/>
                </a:solidFill>
              </a:defRPr>
            </a:lvl1pPr>
            <a:lvl2pPr marL="407871" indent="-228535">
              <a:buFontTx/>
              <a:buNone/>
              <a:defRPr/>
            </a:lvl2pPr>
            <a:lvl3pPr marL="587207" indent="-228535">
              <a:buFontTx/>
              <a:buNone/>
              <a:defRPr/>
            </a:lvl3pPr>
            <a:lvl4pPr marL="768131" indent="-228535">
              <a:buFontTx/>
              <a:buNone/>
              <a:defRPr/>
            </a:lvl4pPr>
            <a:lvl5pPr marL="939532" indent="-228535">
              <a:buFontTx/>
              <a:buNone/>
              <a:defRPr/>
            </a:lvl5pPr>
          </a:lstStyle>
          <a:p>
            <a:pPr lvl="0"/>
            <a:r>
              <a:rPr lang="en-US" dirty="0"/>
              <a:t>Click to edit Master text styles</a:t>
            </a:r>
          </a:p>
        </p:txBody>
      </p:sp>
    </p:spTree>
    <p:extLst>
      <p:ext uri="{BB962C8B-B14F-4D97-AF65-F5344CB8AC3E}">
        <p14:creationId xmlns:p14="http://schemas.microsoft.com/office/powerpoint/2010/main" val="173977046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tandard Layout">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1747892" y="4857157"/>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defTabSz="457070"/>
            <a:r>
              <a:rPr lang="en-US">
                <a:solidFill>
                  <a:srgbClr val="3DCD58"/>
                </a:solidFill>
              </a:rPr>
              <a:t>Page </a:t>
            </a:r>
            <a:fld id="{5A9C12DC-491F-9444-86A2-13AC5C62A2FC}" type="slidenum">
              <a:rPr lang="en-US" smtClean="0">
                <a:solidFill>
                  <a:srgbClr val="3DCD58"/>
                </a:solidFill>
              </a:rPr>
              <a:pPr defTabSz="457070"/>
              <a:t>‹#›</a:t>
            </a:fld>
            <a:endParaRPr lang="en-US" dirty="0">
              <a:solidFill>
                <a:srgbClr val="3DCD58"/>
              </a:solidFill>
            </a:endParaRPr>
          </a:p>
        </p:txBody>
      </p:sp>
      <p:sp>
        <p:nvSpPr>
          <p:cNvPr id="5" name="Footer Placeholder 4"/>
          <p:cNvSpPr>
            <a:spLocks noGrp="1"/>
          </p:cNvSpPr>
          <p:nvPr>
            <p:ph type="ftr" sz="quarter" idx="3"/>
          </p:nvPr>
        </p:nvSpPr>
        <p:spPr>
          <a:xfrm>
            <a:off x="252414" y="4857157"/>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defTabSz="457070"/>
            <a:r>
              <a:rPr lang="en-US">
                <a:solidFill>
                  <a:srgbClr val="626469"/>
                </a:solidFill>
              </a:rPr>
              <a:t>Confidential Property of Schneider Electric |</a:t>
            </a:r>
            <a:endParaRPr lang="en-US" dirty="0">
              <a:solidFill>
                <a:srgbClr val="626469"/>
              </a:solidFill>
            </a:endParaRPr>
          </a:p>
        </p:txBody>
      </p:sp>
      <p:sp>
        <p:nvSpPr>
          <p:cNvPr id="8" name="Content Placeholder 2"/>
          <p:cNvSpPr>
            <a:spLocks noGrp="1"/>
          </p:cNvSpPr>
          <p:nvPr>
            <p:ph sz="quarter" idx="31"/>
          </p:nvPr>
        </p:nvSpPr>
        <p:spPr>
          <a:xfrm>
            <a:off x="258055" y="1203325"/>
            <a:ext cx="8679570" cy="3176589"/>
          </a:xfrm>
        </p:spPr>
        <p:txBody>
          <a:bodyPr wrap="square">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32"/>
          </p:nvPr>
        </p:nvSpPr>
        <p:spPr>
          <a:xfrm>
            <a:off x="252413" y="230188"/>
            <a:ext cx="8647112" cy="369332"/>
          </a:xfrm>
        </p:spPr>
        <p:txBody>
          <a:bodyPr/>
          <a:lstStyle>
            <a:lvl1pPr>
              <a:buFontTx/>
              <a:buNone/>
              <a:defRPr sz="2399">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4" name="Text Placeholder 13"/>
          <p:cNvSpPr>
            <a:spLocks noGrp="1"/>
          </p:cNvSpPr>
          <p:nvPr>
            <p:ph type="body" sz="quarter" idx="33"/>
          </p:nvPr>
        </p:nvSpPr>
        <p:spPr>
          <a:xfrm>
            <a:off x="252413" y="683368"/>
            <a:ext cx="8647112" cy="253916"/>
          </a:xfrm>
        </p:spPr>
        <p:txBody>
          <a:bodyPr/>
          <a:lstStyle>
            <a:lvl1pPr marL="358673" indent="-342803">
              <a:buFontTx/>
              <a:buNone/>
              <a:defRPr sz="1600" baseline="0">
                <a:solidFill>
                  <a:schemeClr val="accent1"/>
                </a:solidFill>
              </a:defRPr>
            </a:lvl1pPr>
            <a:lvl2pPr marL="407871" indent="-228535">
              <a:buFontTx/>
              <a:buNone/>
              <a:defRPr/>
            </a:lvl2pPr>
            <a:lvl3pPr marL="587207" indent="-228535">
              <a:buFontTx/>
              <a:buNone/>
              <a:defRPr/>
            </a:lvl3pPr>
            <a:lvl4pPr marL="768131" indent="-228535">
              <a:buFontTx/>
              <a:buNone/>
              <a:defRPr/>
            </a:lvl4pPr>
            <a:lvl5pPr marL="939532" indent="-228535">
              <a:buFontTx/>
              <a:buNone/>
              <a:defRPr/>
            </a:lvl5pPr>
          </a:lstStyle>
          <a:p>
            <a:pPr lvl="0"/>
            <a:r>
              <a:rPr lang="en-US" dirty="0"/>
              <a:t>Click to edit Master text styles</a:t>
            </a:r>
          </a:p>
        </p:txBody>
      </p:sp>
    </p:spTree>
    <p:extLst>
      <p:ext uri="{BB962C8B-B14F-4D97-AF65-F5344CB8AC3E}">
        <p14:creationId xmlns:p14="http://schemas.microsoft.com/office/powerpoint/2010/main" val="26116944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One-column">
    <p:spTree>
      <p:nvGrpSpPr>
        <p:cNvPr id="1" name=""/>
        <p:cNvGrpSpPr/>
        <p:nvPr/>
      </p:nvGrpSpPr>
      <p:grpSpPr>
        <a:xfrm>
          <a:off x="0" y="0"/>
          <a:ext cx="0" cy="0"/>
          <a:chOff x="0" y="0"/>
          <a:chExt cx="0" cy="0"/>
        </a:xfrm>
      </p:grpSpPr>
      <p:sp>
        <p:nvSpPr>
          <p:cNvPr id="20" name="Text Placeholder 11"/>
          <p:cNvSpPr>
            <a:spLocks noGrp="1"/>
          </p:cNvSpPr>
          <p:nvPr>
            <p:ph type="body" sz="quarter" idx="13" hasCustomPrompt="1"/>
          </p:nvPr>
        </p:nvSpPr>
        <p:spPr>
          <a:xfrm>
            <a:off x="252414" y="4066303"/>
            <a:ext cx="5580062" cy="123111"/>
          </a:xfrm>
          <a:prstGeom prst="rect">
            <a:avLst/>
          </a:prstGeom>
        </p:spPr>
        <p:txBody>
          <a:bodyPr lIns="0" tIns="0" rIns="0" bIns="0" anchor="b" anchorCtr="0">
            <a:spAutoFit/>
          </a:bodyPr>
          <a:lstStyle>
            <a:lvl1pPr marL="15870" indent="0">
              <a:buNone/>
              <a:defRPr sz="800" baseline="0">
                <a:solidFill>
                  <a:srgbClr val="8E8F93"/>
                </a:solidFill>
              </a:defRPr>
            </a:lvl1pPr>
          </a:lstStyle>
          <a:p>
            <a:pPr lvl="0"/>
            <a:r>
              <a:rPr lang="en-US" dirty="0"/>
              <a:t>Optional description / context goes here</a:t>
            </a:r>
          </a:p>
        </p:txBody>
      </p:sp>
      <p:sp>
        <p:nvSpPr>
          <p:cNvPr id="4" name="Content Placeholder 3"/>
          <p:cNvSpPr>
            <a:spLocks noGrp="1"/>
          </p:cNvSpPr>
          <p:nvPr>
            <p:ph sz="quarter" idx="17"/>
          </p:nvPr>
        </p:nvSpPr>
        <p:spPr>
          <a:xfrm>
            <a:off x="252414" y="1203328"/>
            <a:ext cx="5580062" cy="2717033"/>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p:cNvSpPr>
            <a:spLocks noGrp="1"/>
          </p:cNvSpPr>
          <p:nvPr>
            <p:ph type="sldNum" sz="quarter" idx="4"/>
          </p:nvPr>
        </p:nvSpPr>
        <p:spPr>
          <a:xfrm>
            <a:off x="1747892" y="4857157"/>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defTabSz="457070"/>
            <a:r>
              <a:rPr lang="en-US">
                <a:solidFill>
                  <a:srgbClr val="3DCD58"/>
                </a:solidFill>
              </a:rPr>
              <a:t>Page </a:t>
            </a:r>
            <a:fld id="{5A9C12DC-491F-9444-86A2-13AC5C62A2FC}" type="slidenum">
              <a:rPr lang="en-US" smtClean="0">
                <a:solidFill>
                  <a:srgbClr val="3DCD58"/>
                </a:solidFill>
              </a:rPr>
              <a:pPr defTabSz="457070"/>
              <a:t>‹#›</a:t>
            </a:fld>
            <a:endParaRPr lang="en-US" dirty="0">
              <a:solidFill>
                <a:srgbClr val="3DCD58"/>
              </a:solidFill>
            </a:endParaRPr>
          </a:p>
        </p:txBody>
      </p:sp>
      <p:sp>
        <p:nvSpPr>
          <p:cNvPr id="10" name="Footer Placeholder 4"/>
          <p:cNvSpPr>
            <a:spLocks noGrp="1"/>
          </p:cNvSpPr>
          <p:nvPr>
            <p:ph type="ftr" sz="quarter" idx="3"/>
          </p:nvPr>
        </p:nvSpPr>
        <p:spPr>
          <a:xfrm>
            <a:off x="252414" y="4857157"/>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defTabSz="457070"/>
            <a:r>
              <a:rPr lang="en-US">
                <a:solidFill>
                  <a:srgbClr val="626469"/>
                </a:solidFill>
              </a:rPr>
              <a:t>Confidential Property of Schneider Electric |</a:t>
            </a:r>
            <a:endParaRPr lang="en-US" dirty="0">
              <a:solidFill>
                <a:srgbClr val="626469"/>
              </a:solidFill>
            </a:endParaRPr>
          </a:p>
        </p:txBody>
      </p:sp>
      <p:sp>
        <p:nvSpPr>
          <p:cNvPr id="8" name="Text Placeholder 11"/>
          <p:cNvSpPr>
            <a:spLocks noGrp="1"/>
          </p:cNvSpPr>
          <p:nvPr>
            <p:ph type="body" sz="quarter" idx="32"/>
          </p:nvPr>
        </p:nvSpPr>
        <p:spPr>
          <a:xfrm>
            <a:off x="252413" y="230188"/>
            <a:ext cx="8647112" cy="369332"/>
          </a:xfrm>
        </p:spPr>
        <p:txBody>
          <a:bodyPr/>
          <a:lstStyle>
            <a:lvl1pPr>
              <a:buFontTx/>
              <a:buNone/>
              <a:defRPr sz="2399">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1" name="Text Placeholder 13"/>
          <p:cNvSpPr>
            <a:spLocks noGrp="1"/>
          </p:cNvSpPr>
          <p:nvPr>
            <p:ph type="body" sz="quarter" idx="33"/>
          </p:nvPr>
        </p:nvSpPr>
        <p:spPr>
          <a:xfrm>
            <a:off x="252413" y="683368"/>
            <a:ext cx="8647112" cy="253916"/>
          </a:xfrm>
        </p:spPr>
        <p:txBody>
          <a:bodyPr/>
          <a:lstStyle>
            <a:lvl1pPr marL="358673" indent="-342803">
              <a:buFontTx/>
              <a:buNone/>
              <a:defRPr sz="1600" baseline="0">
                <a:solidFill>
                  <a:schemeClr val="accent1"/>
                </a:solidFill>
              </a:defRPr>
            </a:lvl1pPr>
            <a:lvl2pPr marL="407871" indent="-228535">
              <a:buFontTx/>
              <a:buNone/>
              <a:defRPr/>
            </a:lvl2pPr>
            <a:lvl3pPr marL="587207" indent="-228535">
              <a:buFontTx/>
              <a:buNone/>
              <a:defRPr/>
            </a:lvl3pPr>
            <a:lvl4pPr marL="768131" indent="-228535">
              <a:buFontTx/>
              <a:buNone/>
              <a:defRPr/>
            </a:lvl4pPr>
            <a:lvl5pPr marL="939532" indent="-228535">
              <a:buFontTx/>
              <a:buNone/>
              <a:defRPr/>
            </a:lvl5pPr>
          </a:lstStyle>
          <a:p>
            <a:pPr lvl="0"/>
            <a:r>
              <a:rPr lang="en-US" dirty="0"/>
              <a:t>Click to edit Master text styles</a:t>
            </a:r>
          </a:p>
        </p:txBody>
      </p:sp>
    </p:spTree>
    <p:extLst>
      <p:ext uri="{BB962C8B-B14F-4D97-AF65-F5344CB8AC3E}">
        <p14:creationId xmlns:p14="http://schemas.microsoft.com/office/powerpoint/2010/main" val="24513167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One-column stacked">
    <p:spTree>
      <p:nvGrpSpPr>
        <p:cNvPr id="1" name=""/>
        <p:cNvGrpSpPr/>
        <p:nvPr/>
      </p:nvGrpSpPr>
      <p:grpSpPr>
        <a:xfrm>
          <a:off x="0" y="0"/>
          <a:ext cx="0" cy="0"/>
          <a:chOff x="0" y="0"/>
          <a:chExt cx="0" cy="0"/>
        </a:xfrm>
      </p:grpSpPr>
      <p:sp>
        <p:nvSpPr>
          <p:cNvPr id="11" name="Content Placeholder 5"/>
          <p:cNvSpPr>
            <a:spLocks noGrp="1"/>
          </p:cNvSpPr>
          <p:nvPr>
            <p:ph sz="quarter" idx="34"/>
          </p:nvPr>
        </p:nvSpPr>
        <p:spPr>
          <a:xfrm>
            <a:off x="247391" y="3037462"/>
            <a:ext cx="5574419" cy="1471478"/>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Text Placeholder 11"/>
          <p:cNvSpPr>
            <a:spLocks noGrp="1"/>
          </p:cNvSpPr>
          <p:nvPr>
            <p:ph type="body" sz="quarter" idx="16" hasCustomPrompt="1"/>
          </p:nvPr>
        </p:nvSpPr>
        <p:spPr>
          <a:xfrm>
            <a:off x="252415" y="2674811"/>
            <a:ext cx="5574419" cy="123111"/>
          </a:xfrm>
          <a:prstGeom prst="rect">
            <a:avLst/>
          </a:prstGeom>
        </p:spPr>
        <p:txBody>
          <a:bodyPr lIns="0" tIns="0" rIns="0" bIns="0" anchor="b" anchorCtr="0">
            <a:noAutofit/>
          </a:bodyPr>
          <a:lstStyle>
            <a:lvl1pPr marL="15870" indent="0">
              <a:buNone/>
              <a:defRPr sz="800" baseline="0">
                <a:solidFill>
                  <a:srgbClr val="8E8F93"/>
                </a:solidFill>
              </a:defRPr>
            </a:lvl1pPr>
          </a:lstStyle>
          <a:p>
            <a:pPr lvl="0"/>
            <a:r>
              <a:rPr lang="en-US" dirty="0"/>
              <a:t>Optional description / context goes here</a:t>
            </a:r>
          </a:p>
        </p:txBody>
      </p:sp>
      <p:sp>
        <p:nvSpPr>
          <p:cNvPr id="18" name="Text Placeholder 11"/>
          <p:cNvSpPr>
            <a:spLocks noGrp="1"/>
          </p:cNvSpPr>
          <p:nvPr>
            <p:ph type="body" sz="quarter" idx="20" hasCustomPrompt="1"/>
          </p:nvPr>
        </p:nvSpPr>
        <p:spPr>
          <a:xfrm>
            <a:off x="258058" y="4569743"/>
            <a:ext cx="5574419" cy="123111"/>
          </a:xfrm>
          <a:prstGeom prst="rect">
            <a:avLst/>
          </a:prstGeom>
        </p:spPr>
        <p:txBody>
          <a:bodyPr lIns="0" tIns="0" rIns="0" bIns="0" anchor="b" anchorCtr="0">
            <a:noAutofit/>
          </a:bodyPr>
          <a:lstStyle>
            <a:lvl1pPr marL="15870" indent="0">
              <a:buNone/>
              <a:defRPr sz="800" baseline="0">
                <a:solidFill>
                  <a:srgbClr val="8E8F93"/>
                </a:solidFill>
              </a:defRPr>
            </a:lvl1pPr>
          </a:lstStyle>
          <a:p>
            <a:pPr lvl="0"/>
            <a:r>
              <a:rPr lang="en-US" dirty="0"/>
              <a:t>Optional description / context goes here</a:t>
            </a:r>
          </a:p>
        </p:txBody>
      </p:sp>
      <p:sp>
        <p:nvSpPr>
          <p:cNvPr id="6" name="Content Placeholder 5"/>
          <p:cNvSpPr>
            <a:spLocks noGrp="1"/>
          </p:cNvSpPr>
          <p:nvPr>
            <p:ph sz="quarter" idx="23"/>
          </p:nvPr>
        </p:nvSpPr>
        <p:spPr>
          <a:xfrm>
            <a:off x="248011" y="1213549"/>
            <a:ext cx="5574419" cy="1370903"/>
          </a:xfrm>
        </p:spPr>
        <p:txBody>
          <a:bodyPr>
            <a:noAutofit/>
          </a:bodyPr>
          <a:lstStyle>
            <a:lvl5pPr>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Slide Number Placeholder 5"/>
          <p:cNvSpPr>
            <a:spLocks noGrp="1"/>
          </p:cNvSpPr>
          <p:nvPr>
            <p:ph type="sldNum" sz="quarter" idx="4"/>
          </p:nvPr>
        </p:nvSpPr>
        <p:spPr>
          <a:xfrm>
            <a:off x="1747892" y="4857157"/>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defTabSz="457070"/>
            <a:r>
              <a:rPr lang="en-US">
                <a:solidFill>
                  <a:srgbClr val="3DCD58"/>
                </a:solidFill>
              </a:rPr>
              <a:t>Page </a:t>
            </a:r>
            <a:fld id="{5A9C12DC-491F-9444-86A2-13AC5C62A2FC}" type="slidenum">
              <a:rPr lang="en-US" smtClean="0">
                <a:solidFill>
                  <a:srgbClr val="3DCD58"/>
                </a:solidFill>
              </a:rPr>
              <a:pPr defTabSz="457070"/>
              <a:t>‹#›</a:t>
            </a:fld>
            <a:endParaRPr lang="en-US" dirty="0">
              <a:solidFill>
                <a:srgbClr val="3DCD58"/>
              </a:solidFill>
            </a:endParaRPr>
          </a:p>
        </p:txBody>
      </p:sp>
      <p:sp>
        <p:nvSpPr>
          <p:cNvPr id="13" name="Footer Placeholder 4"/>
          <p:cNvSpPr>
            <a:spLocks noGrp="1"/>
          </p:cNvSpPr>
          <p:nvPr>
            <p:ph type="ftr" sz="quarter" idx="3"/>
          </p:nvPr>
        </p:nvSpPr>
        <p:spPr>
          <a:xfrm>
            <a:off x="252414" y="4857157"/>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defTabSz="457070"/>
            <a:r>
              <a:rPr lang="en-US">
                <a:solidFill>
                  <a:srgbClr val="626469"/>
                </a:solidFill>
              </a:rPr>
              <a:t>Confidential Property of Schneider Electric |</a:t>
            </a:r>
            <a:endParaRPr lang="en-US" dirty="0">
              <a:solidFill>
                <a:srgbClr val="626469"/>
              </a:solidFill>
            </a:endParaRPr>
          </a:p>
        </p:txBody>
      </p:sp>
      <p:sp>
        <p:nvSpPr>
          <p:cNvPr id="14" name="Text Placeholder 11"/>
          <p:cNvSpPr>
            <a:spLocks noGrp="1"/>
          </p:cNvSpPr>
          <p:nvPr>
            <p:ph type="body" sz="quarter" idx="32"/>
          </p:nvPr>
        </p:nvSpPr>
        <p:spPr>
          <a:xfrm>
            <a:off x="252413" y="230188"/>
            <a:ext cx="8647112" cy="369332"/>
          </a:xfrm>
        </p:spPr>
        <p:txBody>
          <a:bodyPr>
            <a:noAutofit/>
          </a:bodyPr>
          <a:lstStyle>
            <a:lvl1pPr>
              <a:buFontTx/>
              <a:buNone/>
              <a:defRPr sz="2399">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5" name="Text Placeholder 13"/>
          <p:cNvSpPr>
            <a:spLocks noGrp="1"/>
          </p:cNvSpPr>
          <p:nvPr>
            <p:ph type="body" sz="quarter" idx="33"/>
          </p:nvPr>
        </p:nvSpPr>
        <p:spPr>
          <a:xfrm>
            <a:off x="252413" y="683368"/>
            <a:ext cx="8647112" cy="253916"/>
          </a:xfrm>
        </p:spPr>
        <p:txBody>
          <a:bodyPr>
            <a:noAutofit/>
          </a:bodyPr>
          <a:lstStyle>
            <a:lvl1pPr marL="358673" indent="-342803">
              <a:buFontTx/>
              <a:buNone/>
              <a:defRPr sz="1600" baseline="0">
                <a:solidFill>
                  <a:schemeClr val="accent1"/>
                </a:solidFill>
              </a:defRPr>
            </a:lvl1pPr>
            <a:lvl2pPr marL="407871" indent="-228535">
              <a:buFontTx/>
              <a:buNone/>
              <a:defRPr/>
            </a:lvl2pPr>
            <a:lvl3pPr marL="587207" indent="-228535">
              <a:buFontTx/>
              <a:buNone/>
              <a:defRPr/>
            </a:lvl3pPr>
            <a:lvl4pPr marL="768131" indent="-228535">
              <a:buFontTx/>
              <a:buNone/>
              <a:defRPr/>
            </a:lvl4pPr>
            <a:lvl5pPr marL="939532" indent="-228535">
              <a:buFontTx/>
              <a:buNone/>
              <a:defRPr/>
            </a:lvl5pPr>
          </a:lstStyle>
          <a:p>
            <a:pPr lvl="0"/>
            <a:r>
              <a:rPr lang="en-US" dirty="0"/>
              <a:t>Click to edit Master text styles</a:t>
            </a:r>
          </a:p>
        </p:txBody>
      </p:sp>
    </p:spTree>
    <p:extLst>
      <p:ext uri="{BB962C8B-B14F-4D97-AF65-F5344CB8AC3E}">
        <p14:creationId xmlns:p14="http://schemas.microsoft.com/office/powerpoint/2010/main" val="13968682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wo-column">
    <p:spTree>
      <p:nvGrpSpPr>
        <p:cNvPr id="1" name=""/>
        <p:cNvGrpSpPr/>
        <p:nvPr/>
      </p:nvGrpSpPr>
      <p:grpSpPr>
        <a:xfrm>
          <a:off x="0" y="0"/>
          <a:ext cx="0" cy="0"/>
          <a:chOff x="0" y="0"/>
          <a:chExt cx="0" cy="0"/>
        </a:xfrm>
      </p:grpSpPr>
      <p:sp>
        <p:nvSpPr>
          <p:cNvPr id="14" name="Content Placeholder 2"/>
          <p:cNvSpPr>
            <a:spLocks noGrp="1"/>
          </p:cNvSpPr>
          <p:nvPr>
            <p:ph sz="quarter" idx="24"/>
          </p:nvPr>
        </p:nvSpPr>
        <p:spPr>
          <a:xfrm>
            <a:off x="4764969" y="1203327"/>
            <a:ext cx="4172656" cy="2711063"/>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Text Placeholder 11"/>
          <p:cNvSpPr>
            <a:spLocks noGrp="1"/>
          </p:cNvSpPr>
          <p:nvPr>
            <p:ph type="body" sz="quarter" idx="13" hasCustomPrompt="1"/>
          </p:nvPr>
        </p:nvSpPr>
        <p:spPr>
          <a:xfrm>
            <a:off x="4791076" y="4066303"/>
            <a:ext cx="4100514" cy="123111"/>
          </a:xfrm>
          <a:prstGeom prst="rect">
            <a:avLst/>
          </a:prstGeom>
        </p:spPr>
        <p:txBody>
          <a:bodyPr lIns="0" tIns="0" rIns="0" bIns="0" anchor="b" anchorCtr="0">
            <a:noAutofit/>
          </a:bodyPr>
          <a:lstStyle>
            <a:lvl1pPr marL="15870" indent="0">
              <a:buNone/>
              <a:defRPr sz="800" baseline="0">
                <a:solidFill>
                  <a:srgbClr val="8E8F93"/>
                </a:solidFill>
              </a:defRPr>
            </a:lvl1pPr>
          </a:lstStyle>
          <a:p>
            <a:pPr lvl="0"/>
            <a:r>
              <a:rPr lang="en-US" dirty="0"/>
              <a:t>Optional description / context goes here</a:t>
            </a:r>
          </a:p>
        </p:txBody>
      </p:sp>
      <p:sp>
        <p:nvSpPr>
          <p:cNvPr id="28" name="Text Placeholder 11"/>
          <p:cNvSpPr>
            <a:spLocks noGrp="1"/>
          </p:cNvSpPr>
          <p:nvPr>
            <p:ph type="body" sz="quarter" idx="15" hasCustomPrompt="1"/>
          </p:nvPr>
        </p:nvSpPr>
        <p:spPr>
          <a:xfrm>
            <a:off x="252414" y="4066303"/>
            <a:ext cx="4178298" cy="123111"/>
          </a:xfrm>
          <a:prstGeom prst="rect">
            <a:avLst/>
          </a:prstGeom>
        </p:spPr>
        <p:txBody>
          <a:bodyPr lIns="0" tIns="0" rIns="0" bIns="0" anchor="b" anchorCtr="0">
            <a:noAutofit/>
          </a:bodyPr>
          <a:lstStyle>
            <a:lvl1pPr marL="15870" indent="0">
              <a:buNone/>
              <a:defRPr sz="800" baseline="0">
                <a:solidFill>
                  <a:srgbClr val="8E8F93"/>
                </a:solidFill>
              </a:defRPr>
            </a:lvl1pPr>
          </a:lstStyle>
          <a:p>
            <a:pPr lvl="0"/>
            <a:r>
              <a:rPr lang="en-US" dirty="0"/>
              <a:t>Optional description / context goes here</a:t>
            </a:r>
          </a:p>
        </p:txBody>
      </p:sp>
      <p:sp>
        <p:nvSpPr>
          <p:cNvPr id="3" name="Content Placeholder 2"/>
          <p:cNvSpPr>
            <a:spLocks noGrp="1"/>
          </p:cNvSpPr>
          <p:nvPr>
            <p:ph sz="quarter" idx="22"/>
          </p:nvPr>
        </p:nvSpPr>
        <p:spPr>
          <a:xfrm>
            <a:off x="247548" y="1209298"/>
            <a:ext cx="4172656" cy="2711063"/>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5"/>
          <p:cNvSpPr>
            <a:spLocks noGrp="1"/>
          </p:cNvSpPr>
          <p:nvPr>
            <p:ph type="sldNum" sz="quarter" idx="4"/>
          </p:nvPr>
        </p:nvSpPr>
        <p:spPr>
          <a:xfrm>
            <a:off x="1747892" y="4857157"/>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defTabSz="457070"/>
            <a:r>
              <a:rPr lang="en-US">
                <a:solidFill>
                  <a:srgbClr val="3DCD58"/>
                </a:solidFill>
              </a:rPr>
              <a:t>Page </a:t>
            </a:r>
            <a:fld id="{5A9C12DC-491F-9444-86A2-13AC5C62A2FC}" type="slidenum">
              <a:rPr lang="en-US" smtClean="0">
                <a:solidFill>
                  <a:srgbClr val="3DCD58"/>
                </a:solidFill>
              </a:rPr>
              <a:pPr defTabSz="457070"/>
              <a:t>‹#›</a:t>
            </a:fld>
            <a:endParaRPr lang="en-US" dirty="0">
              <a:solidFill>
                <a:srgbClr val="3DCD58"/>
              </a:solidFill>
            </a:endParaRPr>
          </a:p>
        </p:txBody>
      </p:sp>
      <p:sp>
        <p:nvSpPr>
          <p:cNvPr id="11" name="Footer Placeholder 4"/>
          <p:cNvSpPr>
            <a:spLocks noGrp="1"/>
          </p:cNvSpPr>
          <p:nvPr>
            <p:ph type="ftr" sz="quarter" idx="3"/>
          </p:nvPr>
        </p:nvSpPr>
        <p:spPr>
          <a:xfrm>
            <a:off x="252414" y="4857157"/>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defTabSz="457070"/>
            <a:r>
              <a:rPr lang="en-US">
                <a:solidFill>
                  <a:srgbClr val="626469"/>
                </a:solidFill>
              </a:rPr>
              <a:t>Confidential Property of Schneider Electric |</a:t>
            </a:r>
            <a:endParaRPr lang="en-US" dirty="0">
              <a:solidFill>
                <a:srgbClr val="626469"/>
              </a:solidFill>
            </a:endParaRPr>
          </a:p>
        </p:txBody>
      </p:sp>
      <p:sp>
        <p:nvSpPr>
          <p:cNvPr id="13" name="Text Placeholder 11"/>
          <p:cNvSpPr>
            <a:spLocks noGrp="1"/>
          </p:cNvSpPr>
          <p:nvPr>
            <p:ph type="body" sz="quarter" idx="32"/>
          </p:nvPr>
        </p:nvSpPr>
        <p:spPr>
          <a:xfrm>
            <a:off x="252413" y="230188"/>
            <a:ext cx="8647112" cy="369332"/>
          </a:xfrm>
        </p:spPr>
        <p:txBody>
          <a:bodyPr>
            <a:noAutofit/>
          </a:bodyPr>
          <a:lstStyle>
            <a:lvl1pPr>
              <a:buFontTx/>
              <a:buNone/>
              <a:defRPr sz="2399">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5" name="Text Placeholder 13"/>
          <p:cNvSpPr>
            <a:spLocks noGrp="1"/>
          </p:cNvSpPr>
          <p:nvPr>
            <p:ph type="body" sz="quarter" idx="33"/>
          </p:nvPr>
        </p:nvSpPr>
        <p:spPr>
          <a:xfrm>
            <a:off x="252413" y="683368"/>
            <a:ext cx="8647112" cy="253916"/>
          </a:xfrm>
        </p:spPr>
        <p:txBody>
          <a:bodyPr>
            <a:noAutofit/>
          </a:bodyPr>
          <a:lstStyle>
            <a:lvl1pPr marL="358673" indent="-342803">
              <a:buFontTx/>
              <a:buNone/>
              <a:defRPr sz="1600" baseline="0">
                <a:solidFill>
                  <a:schemeClr val="accent1"/>
                </a:solidFill>
              </a:defRPr>
            </a:lvl1pPr>
            <a:lvl2pPr marL="407871" indent="-228535">
              <a:buFontTx/>
              <a:buNone/>
              <a:defRPr/>
            </a:lvl2pPr>
            <a:lvl3pPr marL="587207" indent="-228535">
              <a:buFontTx/>
              <a:buNone/>
              <a:defRPr/>
            </a:lvl3pPr>
            <a:lvl4pPr marL="768131" indent="-228535">
              <a:buFontTx/>
              <a:buNone/>
              <a:defRPr/>
            </a:lvl4pPr>
            <a:lvl5pPr marL="939532" indent="-228535">
              <a:buFontTx/>
              <a:buNone/>
              <a:defRPr/>
            </a:lvl5pPr>
          </a:lstStyle>
          <a:p>
            <a:pPr lvl="0"/>
            <a:r>
              <a:rPr lang="en-US" dirty="0"/>
              <a:t>Click to edit Master text styles</a:t>
            </a:r>
          </a:p>
        </p:txBody>
      </p:sp>
    </p:spTree>
    <p:extLst>
      <p:ext uri="{BB962C8B-B14F-4D97-AF65-F5344CB8AC3E}">
        <p14:creationId xmlns:p14="http://schemas.microsoft.com/office/powerpoint/2010/main" val="270773037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wo-column comparison">
    <p:spTree>
      <p:nvGrpSpPr>
        <p:cNvPr id="1" name=""/>
        <p:cNvGrpSpPr/>
        <p:nvPr/>
      </p:nvGrpSpPr>
      <p:grpSpPr>
        <a:xfrm>
          <a:off x="0" y="0"/>
          <a:ext cx="0" cy="0"/>
          <a:chOff x="0" y="0"/>
          <a:chExt cx="0" cy="0"/>
        </a:xfrm>
      </p:grpSpPr>
      <p:sp>
        <p:nvSpPr>
          <p:cNvPr id="16" name="Content Placeholder 2"/>
          <p:cNvSpPr>
            <a:spLocks noGrp="1"/>
          </p:cNvSpPr>
          <p:nvPr>
            <p:ph sz="quarter" idx="22"/>
          </p:nvPr>
        </p:nvSpPr>
        <p:spPr>
          <a:xfrm>
            <a:off x="4764969" y="1203328"/>
            <a:ext cx="4172656" cy="2738053"/>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11"/>
          <p:cNvSpPr>
            <a:spLocks noGrp="1"/>
          </p:cNvSpPr>
          <p:nvPr>
            <p:ph type="body" sz="quarter" idx="13" hasCustomPrompt="1"/>
          </p:nvPr>
        </p:nvSpPr>
        <p:spPr>
          <a:xfrm>
            <a:off x="4791076" y="4066303"/>
            <a:ext cx="4100514" cy="123111"/>
          </a:xfrm>
          <a:prstGeom prst="rect">
            <a:avLst/>
          </a:prstGeom>
        </p:spPr>
        <p:txBody>
          <a:bodyPr lIns="0" tIns="0" rIns="0" bIns="0" anchor="b" anchorCtr="0">
            <a:noAutofit/>
          </a:bodyPr>
          <a:lstStyle>
            <a:lvl1pPr marL="15870" indent="0">
              <a:buNone/>
              <a:defRPr sz="800" baseline="0">
                <a:solidFill>
                  <a:srgbClr val="8E8F93"/>
                </a:solidFill>
              </a:defRPr>
            </a:lvl1pPr>
          </a:lstStyle>
          <a:p>
            <a:pPr lvl="0"/>
            <a:r>
              <a:rPr lang="en-US" dirty="0"/>
              <a:t>Optional description / context goes here</a:t>
            </a:r>
          </a:p>
        </p:txBody>
      </p:sp>
      <p:sp>
        <p:nvSpPr>
          <p:cNvPr id="12" name="Text Placeholder 11"/>
          <p:cNvSpPr>
            <a:spLocks noGrp="1"/>
          </p:cNvSpPr>
          <p:nvPr>
            <p:ph type="body" sz="quarter" idx="15" hasCustomPrompt="1"/>
          </p:nvPr>
        </p:nvSpPr>
        <p:spPr>
          <a:xfrm>
            <a:off x="252415" y="4066303"/>
            <a:ext cx="4178300" cy="123111"/>
          </a:xfrm>
          <a:prstGeom prst="rect">
            <a:avLst/>
          </a:prstGeom>
        </p:spPr>
        <p:txBody>
          <a:bodyPr lIns="0" tIns="0" rIns="0" bIns="0" anchor="b" anchorCtr="0">
            <a:noAutofit/>
          </a:bodyPr>
          <a:lstStyle>
            <a:lvl1pPr marL="15870" indent="0">
              <a:buNone/>
              <a:defRPr sz="800" baseline="0">
                <a:solidFill>
                  <a:srgbClr val="8E8F93"/>
                </a:solidFill>
              </a:defRPr>
            </a:lvl1pPr>
          </a:lstStyle>
          <a:p>
            <a:pPr lvl="0"/>
            <a:r>
              <a:rPr lang="en-US" dirty="0"/>
              <a:t>Optional description / context goes here</a:t>
            </a:r>
          </a:p>
        </p:txBody>
      </p:sp>
      <p:cxnSp>
        <p:nvCxnSpPr>
          <p:cNvPr id="13" name="Straight Connector 12"/>
          <p:cNvCxnSpPr/>
          <p:nvPr userDrawn="1"/>
        </p:nvCxnSpPr>
        <p:spPr>
          <a:xfrm>
            <a:off x="4549718" y="1203326"/>
            <a:ext cx="0" cy="2986088"/>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5" name="Content Placeholder 4"/>
          <p:cNvSpPr>
            <a:spLocks noGrp="1"/>
          </p:cNvSpPr>
          <p:nvPr>
            <p:ph sz="quarter" idx="20"/>
          </p:nvPr>
        </p:nvSpPr>
        <p:spPr>
          <a:xfrm>
            <a:off x="241903" y="1203329"/>
            <a:ext cx="4178300" cy="2738053"/>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5"/>
          <p:cNvSpPr>
            <a:spLocks noGrp="1"/>
          </p:cNvSpPr>
          <p:nvPr>
            <p:ph type="sldNum" sz="quarter" idx="4"/>
          </p:nvPr>
        </p:nvSpPr>
        <p:spPr>
          <a:xfrm>
            <a:off x="1747892" y="4857157"/>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defTabSz="457070"/>
            <a:r>
              <a:rPr lang="en-US">
                <a:solidFill>
                  <a:srgbClr val="3DCD58"/>
                </a:solidFill>
              </a:rPr>
              <a:t>Page </a:t>
            </a:r>
            <a:fld id="{5A9C12DC-491F-9444-86A2-13AC5C62A2FC}" type="slidenum">
              <a:rPr lang="en-US" smtClean="0">
                <a:solidFill>
                  <a:srgbClr val="3DCD58"/>
                </a:solidFill>
              </a:rPr>
              <a:pPr defTabSz="457070"/>
              <a:t>‹#›</a:t>
            </a:fld>
            <a:endParaRPr lang="en-US" dirty="0">
              <a:solidFill>
                <a:srgbClr val="3DCD58"/>
              </a:solidFill>
            </a:endParaRPr>
          </a:p>
        </p:txBody>
      </p:sp>
      <p:sp>
        <p:nvSpPr>
          <p:cNvPr id="15" name="Footer Placeholder 4"/>
          <p:cNvSpPr>
            <a:spLocks noGrp="1"/>
          </p:cNvSpPr>
          <p:nvPr>
            <p:ph type="ftr" sz="quarter" idx="3"/>
          </p:nvPr>
        </p:nvSpPr>
        <p:spPr>
          <a:xfrm>
            <a:off x="252414" y="4857157"/>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defTabSz="457070"/>
            <a:r>
              <a:rPr lang="en-US">
                <a:solidFill>
                  <a:srgbClr val="626469"/>
                </a:solidFill>
              </a:rPr>
              <a:t>Confidential Property of Schneider Electric |</a:t>
            </a:r>
            <a:endParaRPr lang="en-US" dirty="0">
              <a:solidFill>
                <a:srgbClr val="626469"/>
              </a:solidFill>
            </a:endParaRPr>
          </a:p>
        </p:txBody>
      </p:sp>
      <p:sp>
        <p:nvSpPr>
          <p:cNvPr id="17" name="Text Placeholder 11"/>
          <p:cNvSpPr>
            <a:spLocks noGrp="1"/>
          </p:cNvSpPr>
          <p:nvPr>
            <p:ph type="body" sz="quarter" idx="32"/>
          </p:nvPr>
        </p:nvSpPr>
        <p:spPr>
          <a:xfrm>
            <a:off x="252413" y="230188"/>
            <a:ext cx="8647112" cy="369332"/>
          </a:xfrm>
        </p:spPr>
        <p:txBody>
          <a:bodyPr>
            <a:noAutofit/>
          </a:bodyPr>
          <a:lstStyle>
            <a:lvl1pPr>
              <a:buFontTx/>
              <a:buNone/>
              <a:defRPr sz="2399">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8" name="Text Placeholder 13"/>
          <p:cNvSpPr>
            <a:spLocks noGrp="1"/>
          </p:cNvSpPr>
          <p:nvPr>
            <p:ph type="body" sz="quarter" idx="33"/>
          </p:nvPr>
        </p:nvSpPr>
        <p:spPr>
          <a:xfrm>
            <a:off x="252413" y="683368"/>
            <a:ext cx="8647112" cy="253916"/>
          </a:xfrm>
        </p:spPr>
        <p:txBody>
          <a:bodyPr>
            <a:noAutofit/>
          </a:bodyPr>
          <a:lstStyle>
            <a:lvl1pPr marL="358673" indent="-342803">
              <a:buFontTx/>
              <a:buNone/>
              <a:defRPr sz="1600" baseline="0">
                <a:solidFill>
                  <a:schemeClr val="accent1"/>
                </a:solidFill>
              </a:defRPr>
            </a:lvl1pPr>
            <a:lvl2pPr marL="407871" indent="-228535">
              <a:buFontTx/>
              <a:buNone/>
              <a:defRPr/>
            </a:lvl2pPr>
            <a:lvl3pPr marL="587207" indent="-228535">
              <a:buFontTx/>
              <a:buNone/>
              <a:defRPr/>
            </a:lvl3pPr>
            <a:lvl4pPr marL="768131" indent="-228535">
              <a:buFontTx/>
              <a:buNone/>
              <a:defRPr/>
            </a:lvl4pPr>
            <a:lvl5pPr marL="939532" indent="-228535">
              <a:buFontTx/>
              <a:buNone/>
              <a:defRPr/>
            </a:lvl5pPr>
          </a:lstStyle>
          <a:p>
            <a:pPr lvl="0"/>
            <a:r>
              <a:rPr lang="en-US" dirty="0"/>
              <a:t>Click to edit Master text styles</a:t>
            </a:r>
          </a:p>
        </p:txBody>
      </p:sp>
    </p:spTree>
    <p:extLst>
      <p:ext uri="{BB962C8B-B14F-4D97-AF65-F5344CB8AC3E}">
        <p14:creationId xmlns:p14="http://schemas.microsoft.com/office/powerpoint/2010/main" val="334970603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column stacked">
    <p:spTree>
      <p:nvGrpSpPr>
        <p:cNvPr id="1" name=""/>
        <p:cNvGrpSpPr/>
        <p:nvPr/>
      </p:nvGrpSpPr>
      <p:grpSpPr>
        <a:xfrm>
          <a:off x="0" y="0"/>
          <a:ext cx="0" cy="0"/>
          <a:chOff x="0" y="0"/>
          <a:chExt cx="0" cy="0"/>
        </a:xfrm>
      </p:grpSpPr>
      <p:sp>
        <p:nvSpPr>
          <p:cNvPr id="6" name="Text Placeholder 11"/>
          <p:cNvSpPr>
            <a:spLocks noGrp="1"/>
          </p:cNvSpPr>
          <p:nvPr>
            <p:ph type="body" sz="quarter" idx="18" hasCustomPrompt="1"/>
          </p:nvPr>
        </p:nvSpPr>
        <p:spPr>
          <a:xfrm>
            <a:off x="248532" y="2698484"/>
            <a:ext cx="8633531" cy="123111"/>
          </a:xfrm>
          <a:prstGeom prst="rect">
            <a:avLst/>
          </a:prstGeom>
        </p:spPr>
        <p:txBody>
          <a:bodyPr lIns="0" tIns="0" rIns="0" bIns="0" anchor="b" anchorCtr="0">
            <a:spAutoFit/>
          </a:bodyPr>
          <a:lstStyle>
            <a:lvl1pPr marL="15870" indent="0">
              <a:buNone/>
              <a:defRPr sz="800" baseline="0">
                <a:solidFill>
                  <a:srgbClr val="8E8F93"/>
                </a:solidFill>
              </a:defRPr>
            </a:lvl1pPr>
          </a:lstStyle>
          <a:p>
            <a:pPr lvl="0"/>
            <a:r>
              <a:rPr lang="en-US" dirty="0"/>
              <a:t>Optional description / context goes here</a:t>
            </a:r>
          </a:p>
        </p:txBody>
      </p:sp>
      <p:sp>
        <p:nvSpPr>
          <p:cNvPr id="11" name="Text Placeholder 11"/>
          <p:cNvSpPr>
            <a:spLocks noGrp="1"/>
          </p:cNvSpPr>
          <p:nvPr>
            <p:ph type="body" sz="quarter" idx="13" hasCustomPrompt="1"/>
          </p:nvPr>
        </p:nvSpPr>
        <p:spPr>
          <a:xfrm>
            <a:off x="4791076" y="4413143"/>
            <a:ext cx="4100514" cy="123111"/>
          </a:xfrm>
          <a:prstGeom prst="rect">
            <a:avLst/>
          </a:prstGeom>
        </p:spPr>
        <p:txBody>
          <a:bodyPr lIns="0" tIns="0" rIns="0" bIns="0" anchor="b" anchorCtr="0">
            <a:noAutofit/>
          </a:bodyPr>
          <a:lstStyle>
            <a:lvl1pPr marL="15870" indent="0">
              <a:buNone/>
              <a:defRPr sz="800" baseline="0">
                <a:solidFill>
                  <a:srgbClr val="8E8F93"/>
                </a:solidFill>
              </a:defRPr>
            </a:lvl1pPr>
          </a:lstStyle>
          <a:p>
            <a:pPr lvl="0"/>
            <a:r>
              <a:rPr lang="en-US" dirty="0"/>
              <a:t>Optional description / context goes here</a:t>
            </a:r>
          </a:p>
        </p:txBody>
      </p:sp>
      <p:sp>
        <p:nvSpPr>
          <p:cNvPr id="15" name="Text Placeholder 11"/>
          <p:cNvSpPr>
            <a:spLocks noGrp="1"/>
          </p:cNvSpPr>
          <p:nvPr>
            <p:ph type="body" sz="quarter" idx="16" hasCustomPrompt="1"/>
          </p:nvPr>
        </p:nvSpPr>
        <p:spPr>
          <a:xfrm>
            <a:off x="253294" y="4413143"/>
            <a:ext cx="4094871" cy="123111"/>
          </a:xfrm>
          <a:prstGeom prst="rect">
            <a:avLst/>
          </a:prstGeom>
        </p:spPr>
        <p:txBody>
          <a:bodyPr lIns="0" tIns="0" rIns="0" bIns="0" anchor="b" anchorCtr="0">
            <a:noAutofit/>
          </a:bodyPr>
          <a:lstStyle>
            <a:lvl1pPr marL="15870" indent="0">
              <a:buNone/>
              <a:defRPr sz="800" baseline="0">
                <a:solidFill>
                  <a:srgbClr val="8E8F93"/>
                </a:solidFill>
              </a:defRPr>
            </a:lvl1pPr>
          </a:lstStyle>
          <a:p>
            <a:pPr lvl="0"/>
            <a:r>
              <a:rPr lang="en-US" dirty="0"/>
              <a:t>Optional description / context goes here</a:t>
            </a:r>
          </a:p>
        </p:txBody>
      </p:sp>
      <p:sp>
        <p:nvSpPr>
          <p:cNvPr id="5" name="Content Placeholder 4"/>
          <p:cNvSpPr>
            <a:spLocks noGrp="1"/>
          </p:cNvSpPr>
          <p:nvPr>
            <p:ph sz="quarter" idx="24"/>
          </p:nvPr>
        </p:nvSpPr>
        <p:spPr>
          <a:xfrm>
            <a:off x="246633" y="1198260"/>
            <a:ext cx="8644953" cy="1386193"/>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Content Placeholder 11"/>
          <p:cNvSpPr>
            <a:spLocks noGrp="1"/>
          </p:cNvSpPr>
          <p:nvPr>
            <p:ph sz="quarter" idx="25"/>
          </p:nvPr>
        </p:nvSpPr>
        <p:spPr>
          <a:xfrm>
            <a:off x="248531" y="2907434"/>
            <a:ext cx="4094871" cy="147248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4" name="Content Placeholder 13"/>
          <p:cNvSpPr>
            <a:spLocks noGrp="1"/>
          </p:cNvSpPr>
          <p:nvPr>
            <p:ph sz="quarter" idx="26"/>
          </p:nvPr>
        </p:nvSpPr>
        <p:spPr>
          <a:xfrm>
            <a:off x="4791076" y="2907434"/>
            <a:ext cx="4100514" cy="147248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3" name="Slide Number Placeholder 5"/>
          <p:cNvSpPr>
            <a:spLocks noGrp="1"/>
          </p:cNvSpPr>
          <p:nvPr>
            <p:ph type="sldNum" sz="quarter" idx="4"/>
          </p:nvPr>
        </p:nvSpPr>
        <p:spPr>
          <a:xfrm>
            <a:off x="1747892" y="4857157"/>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defTabSz="457070"/>
            <a:r>
              <a:rPr lang="en-US">
                <a:solidFill>
                  <a:srgbClr val="3DCD58"/>
                </a:solidFill>
              </a:rPr>
              <a:t>Page </a:t>
            </a:r>
            <a:fld id="{5A9C12DC-491F-9444-86A2-13AC5C62A2FC}" type="slidenum">
              <a:rPr lang="en-US" smtClean="0">
                <a:solidFill>
                  <a:srgbClr val="3DCD58"/>
                </a:solidFill>
              </a:rPr>
              <a:pPr defTabSz="457070"/>
              <a:t>‹#›</a:t>
            </a:fld>
            <a:endParaRPr lang="en-US" dirty="0">
              <a:solidFill>
                <a:srgbClr val="3DCD58"/>
              </a:solidFill>
            </a:endParaRPr>
          </a:p>
        </p:txBody>
      </p:sp>
      <p:sp>
        <p:nvSpPr>
          <p:cNvPr id="16" name="Footer Placeholder 4"/>
          <p:cNvSpPr>
            <a:spLocks noGrp="1"/>
          </p:cNvSpPr>
          <p:nvPr>
            <p:ph type="ftr" sz="quarter" idx="3"/>
          </p:nvPr>
        </p:nvSpPr>
        <p:spPr>
          <a:xfrm>
            <a:off x="252414" y="4857157"/>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defTabSz="457070"/>
            <a:r>
              <a:rPr lang="en-US">
                <a:solidFill>
                  <a:srgbClr val="626469"/>
                </a:solidFill>
              </a:rPr>
              <a:t>Confidential Property of Schneider Electric |</a:t>
            </a:r>
            <a:endParaRPr lang="en-US" dirty="0">
              <a:solidFill>
                <a:srgbClr val="626469"/>
              </a:solidFill>
            </a:endParaRPr>
          </a:p>
        </p:txBody>
      </p:sp>
      <p:sp>
        <p:nvSpPr>
          <p:cNvPr id="17" name="Text Placeholder 11"/>
          <p:cNvSpPr>
            <a:spLocks noGrp="1"/>
          </p:cNvSpPr>
          <p:nvPr>
            <p:ph type="body" sz="quarter" idx="32"/>
          </p:nvPr>
        </p:nvSpPr>
        <p:spPr>
          <a:xfrm>
            <a:off x="252413" y="230188"/>
            <a:ext cx="8647112" cy="369332"/>
          </a:xfrm>
        </p:spPr>
        <p:txBody>
          <a:bodyPr>
            <a:noAutofit/>
          </a:bodyPr>
          <a:lstStyle>
            <a:lvl1pPr>
              <a:buFontTx/>
              <a:buNone/>
              <a:defRPr sz="2399">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8" name="Text Placeholder 13"/>
          <p:cNvSpPr>
            <a:spLocks noGrp="1"/>
          </p:cNvSpPr>
          <p:nvPr>
            <p:ph type="body" sz="quarter" idx="33"/>
          </p:nvPr>
        </p:nvSpPr>
        <p:spPr>
          <a:xfrm>
            <a:off x="252413" y="683368"/>
            <a:ext cx="8647112" cy="253916"/>
          </a:xfrm>
        </p:spPr>
        <p:txBody>
          <a:bodyPr>
            <a:noAutofit/>
          </a:bodyPr>
          <a:lstStyle>
            <a:lvl1pPr marL="358673" indent="-342803">
              <a:buFontTx/>
              <a:buNone/>
              <a:defRPr sz="1600" baseline="0">
                <a:solidFill>
                  <a:schemeClr val="accent1"/>
                </a:solidFill>
              </a:defRPr>
            </a:lvl1pPr>
            <a:lvl2pPr marL="407871" indent="-228535">
              <a:buFontTx/>
              <a:buNone/>
              <a:defRPr/>
            </a:lvl2pPr>
            <a:lvl3pPr marL="587207" indent="-228535">
              <a:buFontTx/>
              <a:buNone/>
              <a:defRPr/>
            </a:lvl3pPr>
            <a:lvl4pPr marL="768131" indent="-228535">
              <a:buFontTx/>
              <a:buNone/>
              <a:defRPr/>
            </a:lvl4pPr>
            <a:lvl5pPr marL="939532" indent="-228535">
              <a:buFontTx/>
              <a:buNone/>
              <a:defRPr/>
            </a:lvl5pPr>
          </a:lstStyle>
          <a:p>
            <a:pPr lvl="0"/>
            <a:r>
              <a:rPr lang="en-US" dirty="0"/>
              <a:t>Click to edit Master text styles</a:t>
            </a:r>
          </a:p>
        </p:txBody>
      </p:sp>
    </p:spTree>
    <p:extLst>
      <p:ext uri="{BB962C8B-B14F-4D97-AF65-F5344CB8AC3E}">
        <p14:creationId xmlns:p14="http://schemas.microsoft.com/office/powerpoint/2010/main" val="24136629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5" name="Rectangle 14"/>
          <p:cNvSpPr/>
          <p:nvPr userDrawn="1"/>
        </p:nvSpPr>
        <p:spPr>
          <a:xfrm rot="5400000">
            <a:off x="-310762" y="267086"/>
            <a:ext cx="5143498" cy="460932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Content Placeholder 12"/>
          <p:cNvSpPr>
            <a:spLocks noGrp="1"/>
          </p:cNvSpPr>
          <p:nvPr>
            <p:ph sz="quarter" idx="11" hasCustomPrompt="1"/>
          </p:nvPr>
        </p:nvSpPr>
        <p:spPr>
          <a:xfrm>
            <a:off x="-31899" y="-2"/>
            <a:ext cx="4881491" cy="5143502"/>
          </a:xfrm>
          <a:prstGeom prst="rect">
            <a:avLst/>
          </a:prstGeom>
          <a:solidFill>
            <a:schemeClr val="tx2">
              <a:alpha val="80000"/>
            </a:schemeClr>
          </a:solidFill>
        </p:spPr>
        <p:txBody>
          <a:bodyPr vert="horz" lIns="252000" tIns="252000" rIns="252000" bIns="252000"/>
          <a:lstStyle>
            <a:lvl1pPr marL="0" indent="0">
              <a:buNone/>
              <a:defRPr sz="2400" baseline="0">
                <a:solidFill>
                  <a:schemeClr val="bg1"/>
                </a:solidFill>
              </a:defRPr>
            </a:lvl1pPr>
            <a:lvl2pPr marL="442913" indent="-265113">
              <a:buFont typeface="Arial"/>
              <a:buChar char="•"/>
              <a:defRPr sz="2000">
                <a:solidFill>
                  <a:schemeClr val="bg1"/>
                </a:solidFill>
              </a:defRPr>
            </a:lvl2pPr>
            <a:lvl3pPr marL="708025" indent="-228600">
              <a:buFont typeface="Lucida Grande"/>
              <a:buChar char="–"/>
              <a:defRPr sz="1800">
                <a:solidFill>
                  <a:schemeClr val="bg1"/>
                </a:solidFill>
              </a:defRPr>
            </a:lvl3pPr>
            <a:lvl4pPr marL="976313" indent="-228600">
              <a:buFont typeface="Lucida Grande"/>
              <a:buChar char="–"/>
              <a:defRPr sz="1600">
                <a:solidFill>
                  <a:schemeClr val="bg1"/>
                </a:solidFill>
              </a:defRPr>
            </a:lvl4pPr>
            <a:lvl5pPr marL="1258888" indent="-231775" defTabSz="314325">
              <a:buFont typeface="Lucida Grande"/>
              <a:buChar char="–"/>
              <a:defRPr sz="1600">
                <a:solidFill>
                  <a:schemeClr val="bg1"/>
                </a:solidFill>
              </a:defRPr>
            </a:lvl5pPr>
          </a:lstStyle>
          <a:p>
            <a:pPr lvl="0"/>
            <a:r>
              <a:rPr lang="en-US" dirty="0"/>
              <a:t>Agenda (edit text)</a:t>
            </a:r>
          </a:p>
        </p:txBody>
      </p:sp>
      <p:sp>
        <p:nvSpPr>
          <p:cNvPr id="6"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rgbClr val="FFFFFF"/>
                </a:solidFill>
                <a:latin typeface="Arial"/>
                <a:cs typeface="Arial"/>
              </a:defRPr>
            </a:lvl1pPr>
          </a:lstStyle>
          <a:p>
            <a:r>
              <a:rPr lang="en-US" dirty="0"/>
              <a:t>Page </a:t>
            </a:r>
            <a:fld id="{5A9C12DC-491F-9444-86A2-13AC5C62A2FC}" type="slidenum">
              <a:rPr lang="en-US" smtClean="0"/>
              <a:pPr/>
              <a:t>‹#›</a:t>
            </a:fld>
            <a:endParaRPr lang="en-US" dirty="0"/>
          </a:p>
        </p:txBody>
      </p:sp>
      <p:sp>
        <p:nvSpPr>
          <p:cNvPr id="8"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rgbClr val="FFFFFF"/>
                </a:solidFill>
                <a:latin typeface="Arial"/>
                <a:cs typeface="Arial"/>
              </a:defRPr>
            </a:lvl1pPr>
          </a:lstStyle>
          <a:p>
            <a:r>
              <a:rPr lang="en-US" dirty="0"/>
              <a:t>Confidential Property of Schneider Electric |</a:t>
            </a:r>
          </a:p>
        </p:txBody>
      </p:sp>
      <p:pic>
        <p:nvPicPr>
          <p:cNvPr id="9" name="Picture 8" descr="schneider_LIO_Life-Green_RGB.png"/>
          <p:cNvPicPr>
            <a:picLocks noChangeAspect="1"/>
          </p:cNvPicPr>
          <p:nvPr userDrawn="1"/>
        </p:nvPicPr>
        <p:blipFill>
          <a:blip r:embed="rId2" cstate="print"/>
          <a:stretch>
            <a:fillRect/>
          </a:stretch>
        </p:blipFill>
        <p:spPr>
          <a:xfrm>
            <a:off x="7067034" y="4494996"/>
            <a:ext cx="2041798" cy="562953"/>
          </a:xfrm>
          <a:prstGeom prst="rect">
            <a:avLst/>
          </a:prstGeom>
        </p:spPr>
      </p:pic>
      <p:sp>
        <p:nvSpPr>
          <p:cNvPr id="10" name="Rechteck 7"/>
          <p:cNvSpPr/>
          <p:nvPr userDrawn="1"/>
        </p:nvSpPr>
        <p:spPr>
          <a:xfrm>
            <a:off x="5032059" y="274283"/>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normAutofit/>
          </a:bodyPr>
          <a:lstStyle/>
          <a:p>
            <a:pPr algn="ctr"/>
            <a:endParaRPr lang="en-US" sz="1300" b="1" dirty="0">
              <a:solidFill>
                <a:schemeClr val="accent1"/>
              </a:solidFill>
              <a:latin typeface="+mn-lt"/>
              <a:ea typeface="Arial Unicode MS" pitchFamily="34" charset="-128"/>
              <a:cs typeface="Arial" pitchFamily="34" charset="0"/>
            </a:endParaRPr>
          </a:p>
        </p:txBody>
      </p:sp>
      <p:sp>
        <p:nvSpPr>
          <p:cNvPr id="11" name="Rechteck 8"/>
          <p:cNvSpPr/>
          <p:nvPr userDrawn="1"/>
        </p:nvSpPr>
        <p:spPr>
          <a:xfrm>
            <a:off x="5616268" y="274288"/>
            <a:ext cx="32004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lstStyle/>
          <a:p>
            <a:endParaRPr lang="en-US" sz="1300" b="1" dirty="0">
              <a:solidFill>
                <a:schemeClr val="accent1"/>
              </a:solidFill>
              <a:latin typeface="+mn-lt"/>
              <a:cs typeface="Arial" pitchFamily="34" charset="0"/>
            </a:endParaRPr>
          </a:p>
        </p:txBody>
      </p:sp>
      <p:sp>
        <p:nvSpPr>
          <p:cNvPr id="12" name="Rechteck 10"/>
          <p:cNvSpPr/>
          <p:nvPr userDrawn="1"/>
        </p:nvSpPr>
        <p:spPr>
          <a:xfrm>
            <a:off x="5028791" y="785845"/>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normAutofit/>
          </a:bodyPr>
          <a:lstStyle/>
          <a:p>
            <a:pPr algn="ctr"/>
            <a:endParaRPr lang="en-US" sz="1300" b="1" dirty="0">
              <a:solidFill>
                <a:srgbClr val="626469"/>
              </a:solidFill>
              <a:latin typeface="+mn-lt"/>
              <a:ea typeface="Arial Unicode MS" pitchFamily="34" charset="-128"/>
              <a:cs typeface="Arial" pitchFamily="34" charset="0"/>
            </a:endParaRPr>
          </a:p>
        </p:txBody>
      </p:sp>
      <p:sp>
        <p:nvSpPr>
          <p:cNvPr id="13" name="Rechteck 11"/>
          <p:cNvSpPr/>
          <p:nvPr userDrawn="1"/>
        </p:nvSpPr>
        <p:spPr>
          <a:xfrm>
            <a:off x="5624172" y="786836"/>
            <a:ext cx="3200400" cy="4572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lstStyle/>
          <a:p>
            <a:pPr>
              <a:tabLst>
                <a:tab pos="358510" algn="l"/>
              </a:tabLst>
            </a:pPr>
            <a:endParaRPr lang="en-US" sz="1300" b="1" dirty="0">
              <a:solidFill>
                <a:schemeClr val="accent1"/>
              </a:solidFill>
              <a:latin typeface="+mn-lt"/>
              <a:cs typeface="Arial" pitchFamily="34" charset="0"/>
            </a:endParaRPr>
          </a:p>
        </p:txBody>
      </p:sp>
      <p:sp>
        <p:nvSpPr>
          <p:cNvPr id="31" name="Rechteck 10"/>
          <p:cNvSpPr/>
          <p:nvPr userDrawn="1"/>
        </p:nvSpPr>
        <p:spPr>
          <a:xfrm>
            <a:off x="5028791" y="1300195"/>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normAutofit/>
          </a:bodyPr>
          <a:lstStyle/>
          <a:p>
            <a:pPr algn="ctr"/>
            <a:endParaRPr lang="en-US" sz="1300" b="1" dirty="0">
              <a:solidFill>
                <a:srgbClr val="626469"/>
              </a:solidFill>
              <a:latin typeface="+mn-lt"/>
              <a:ea typeface="Arial Unicode MS" pitchFamily="34" charset="-128"/>
              <a:cs typeface="Arial" pitchFamily="34" charset="0"/>
            </a:endParaRPr>
          </a:p>
        </p:txBody>
      </p:sp>
      <p:sp>
        <p:nvSpPr>
          <p:cNvPr id="32" name="Rechteck 11"/>
          <p:cNvSpPr/>
          <p:nvPr userDrawn="1"/>
        </p:nvSpPr>
        <p:spPr>
          <a:xfrm>
            <a:off x="5624172" y="1301186"/>
            <a:ext cx="3200400" cy="4572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lstStyle/>
          <a:p>
            <a:pPr>
              <a:tabLst>
                <a:tab pos="358510" algn="l"/>
              </a:tabLst>
            </a:pPr>
            <a:endParaRPr lang="en-US" sz="1300" b="1" dirty="0">
              <a:solidFill>
                <a:schemeClr val="accent1"/>
              </a:solidFill>
              <a:latin typeface="+mn-lt"/>
              <a:cs typeface="Arial" pitchFamily="34" charset="0"/>
            </a:endParaRPr>
          </a:p>
        </p:txBody>
      </p:sp>
      <p:sp>
        <p:nvSpPr>
          <p:cNvPr id="45" name="Rechteck 10"/>
          <p:cNvSpPr/>
          <p:nvPr userDrawn="1"/>
        </p:nvSpPr>
        <p:spPr>
          <a:xfrm>
            <a:off x="5028791" y="1814545"/>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normAutofit/>
          </a:bodyPr>
          <a:lstStyle/>
          <a:p>
            <a:pPr algn="ctr"/>
            <a:endParaRPr lang="en-US" sz="1300" b="1" dirty="0">
              <a:solidFill>
                <a:srgbClr val="626469"/>
              </a:solidFill>
              <a:latin typeface="+mn-lt"/>
              <a:ea typeface="Arial Unicode MS" pitchFamily="34" charset="-128"/>
              <a:cs typeface="Arial" pitchFamily="34" charset="0"/>
            </a:endParaRPr>
          </a:p>
        </p:txBody>
      </p:sp>
      <p:sp>
        <p:nvSpPr>
          <p:cNvPr id="46" name="Rechteck 11"/>
          <p:cNvSpPr/>
          <p:nvPr userDrawn="1"/>
        </p:nvSpPr>
        <p:spPr>
          <a:xfrm>
            <a:off x="5624172" y="1815536"/>
            <a:ext cx="3200400" cy="4572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lstStyle/>
          <a:p>
            <a:pPr>
              <a:tabLst>
                <a:tab pos="358510" algn="l"/>
              </a:tabLst>
            </a:pPr>
            <a:endParaRPr lang="en-US" sz="1300" b="1" dirty="0">
              <a:solidFill>
                <a:schemeClr val="accent1"/>
              </a:solidFill>
              <a:latin typeface="+mn-lt"/>
              <a:cs typeface="Arial" pitchFamily="34" charset="0"/>
            </a:endParaRPr>
          </a:p>
        </p:txBody>
      </p:sp>
      <p:sp>
        <p:nvSpPr>
          <p:cNvPr id="47" name="Rechteck 10"/>
          <p:cNvSpPr/>
          <p:nvPr userDrawn="1"/>
        </p:nvSpPr>
        <p:spPr>
          <a:xfrm>
            <a:off x="5028791" y="2328895"/>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normAutofit/>
          </a:bodyPr>
          <a:lstStyle/>
          <a:p>
            <a:pPr algn="ctr"/>
            <a:endParaRPr lang="en-US" sz="1300" b="1" dirty="0">
              <a:solidFill>
                <a:srgbClr val="626469"/>
              </a:solidFill>
              <a:latin typeface="+mn-lt"/>
              <a:ea typeface="Arial Unicode MS" pitchFamily="34" charset="-128"/>
              <a:cs typeface="Arial" pitchFamily="34" charset="0"/>
            </a:endParaRPr>
          </a:p>
        </p:txBody>
      </p:sp>
      <p:sp>
        <p:nvSpPr>
          <p:cNvPr id="48" name="Rechteck 11"/>
          <p:cNvSpPr/>
          <p:nvPr userDrawn="1"/>
        </p:nvSpPr>
        <p:spPr>
          <a:xfrm>
            <a:off x="5624172" y="2329886"/>
            <a:ext cx="3200400" cy="4572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lstStyle/>
          <a:p>
            <a:pPr>
              <a:tabLst>
                <a:tab pos="358510" algn="l"/>
              </a:tabLst>
            </a:pPr>
            <a:endParaRPr lang="en-US" sz="1300" b="1" dirty="0">
              <a:solidFill>
                <a:schemeClr val="accent1"/>
              </a:solidFill>
              <a:latin typeface="+mn-lt"/>
              <a:cs typeface="Arial" pitchFamily="34" charset="0"/>
            </a:endParaRPr>
          </a:p>
        </p:txBody>
      </p:sp>
      <p:sp>
        <p:nvSpPr>
          <p:cNvPr id="49" name="Rechteck 10"/>
          <p:cNvSpPr/>
          <p:nvPr userDrawn="1"/>
        </p:nvSpPr>
        <p:spPr>
          <a:xfrm>
            <a:off x="5028791" y="2862295"/>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normAutofit/>
          </a:bodyPr>
          <a:lstStyle/>
          <a:p>
            <a:pPr algn="ctr"/>
            <a:endParaRPr lang="en-US" sz="1300" b="1" dirty="0">
              <a:solidFill>
                <a:srgbClr val="626469"/>
              </a:solidFill>
              <a:latin typeface="+mn-lt"/>
              <a:ea typeface="Arial Unicode MS" pitchFamily="34" charset="-128"/>
              <a:cs typeface="Arial" pitchFamily="34" charset="0"/>
            </a:endParaRPr>
          </a:p>
        </p:txBody>
      </p:sp>
      <p:sp>
        <p:nvSpPr>
          <p:cNvPr id="50" name="Rechteck 11"/>
          <p:cNvSpPr/>
          <p:nvPr userDrawn="1"/>
        </p:nvSpPr>
        <p:spPr>
          <a:xfrm>
            <a:off x="5624172" y="2863286"/>
            <a:ext cx="3200400" cy="4572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lstStyle/>
          <a:p>
            <a:pPr>
              <a:tabLst>
                <a:tab pos="358510" algn="l"/>
              </a:tabLst>
            </a:pPr>
            <a:endParaRPr lang="en-US" sz="1300" b="1" dirty="0">
              <a:solidFill>
                <a:schemeClr val="accent1"/>
              </a:solidFill>
              <a:latin typeface="+mn-lt"/>
              <a:cs typeface="Arial" pitchFamily="34" charset="0"/>
            </a:endParaRPr>
          </a:p>
        </p:txBody>
      </p:sp>
      <p:sp>
        <p:nvSpPr>
          <p:cNvPr id="51" name="Rechteck 10"/>
          <p:cNvSpPr/>
          <p:nvPr userDrawn="1"/>
        </p:nvSpPr>
        <p:spPr>
          <a:xfrm>
            <a:off x="5028791" y="3395695"/>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normAutofit/>
          </a:bodyPr>
          <a:lstStyle/>
          <a:p>
            <a:pPr algn="ctr"/>
            <a:endParaRPr lang="en-US" sz="1300" b="1" dirty="0">
              <a:solidFill>
                <a:srgbClr val="626469"/>
              </a:solidFill>
              <a:latin typeface="+mn-lt"/>
              <a:ea typeface="Arial Unicode MS" pitchFamily="34" charset="-128"/>
              <a:cs typeface="Arial" pitchFamily="34" charset="0"/>
            </a:endParaRPr>
          </a:p>
        </p:txBody>
      </p:sp>
      <p:sp>
        <p:nvSpPr>
          <p:cNvPr id="52" name="Rechteck 11"/>
          <p:cNvSpPr/>
          <p:nvPr userDrawn="1"/>
        </p:nvSpPr>
        <p:spPr>
          <a:xfrm>
            <a:off x="5624172" y="3396686"/>
            <a:ext cx="3200400" cy="4572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lstStyle/>
          <a:p>
            <a:pPr>
              <a:tabLst>
                <a:tab pos="358510" algn="l"/>
              </a:tabLst>
            </a:pPr>
            <a:endParaRPr lang="en-US" sz="1300" b="1" dirty="0">
              <a:solidFill>
                <a:schemeClr val="accent1"/>
              </a:solidFill>
              <a:latin typeface="+mn-lt"/>
              <a:cs typeface="Arial" pitchFamily="34" charset="0"/>
            </a:endParaRPr>
          </a:p>
        </p:txBody>
      </p:sp>
      <p:sp>
        <p:nvSpPr>
          <p:cNvPr id="55" name="Rechteck 10"/>
          <p:cNvSpPr/>
          <p:nvPr userDrawn="1"/>
        </p:nvSpPr>
        <p:spPr>
          <a:xfrm>
            <a:off x="5028791" y="3919570"/>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normAutofit/>
          </a:bodyPr>
          <a:lstStyle/>
          <a:p>
            <a:pPr algn="ctr"/>
            <a:endParaRPr lang="en-US" sz="1300" b="1" dirty="0">
              <a:solidFill>
                <a:srgbClr val="626469"/>
              </a:solidFill>
              <a:latin typeface="+mn-lt"/>
              <a:ea typeface="Arial Unicode MS" pitchFamily="34" charset="-128"/>
              <a:cs typeface="Arial" pitchFamily="34" charset="0"/>
            </a:endParaRPr>
          </a:p>
        </p:txBody>
      </p:sp>
      <p:sp>
        <p:nvSpPr>
          <p:cNvPr id="56" name="Rechteck 11"/>
          <p:cNvSpPr/>
          <p:nvPr userDrawn="1"/>
        </p:nvSpPr>
        <p:spPr>
          <a:xfrm>
            <a:off x="5624172" y="3920561"/>
            <a:ext cx="3200400" cy="4572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lstStyle/>
          <a:p>
            <a:pPr>
              <a:tabLst>
                <a:tab pos="358510" algn="l"/>
              </a:tabLst>
            </a:pPr>
            <a:endParaRPr lang="en-US" sz="1300" b="1" dirty="0">
              <a:solidFill>
                <a:schemeClr val="accent1"/>
              </a:solidFill>
              <a:latin typeface="+mn-lt"/>
              <a:cs typeface="Arial" pitchFamily="34" charset="0"/>
            </a:endParaRPr>
          </a:p>
        </p:txBody>
      </p:sp>
      <p:sp>
        <p:nvSpPr>
          <p:cNvPr id="24" name="Text Placeholder 4"/>
          <p:cNvSpPr>
            <a:spLocks noGrp="1"/>
          </p:cNvSpPr>
          <p:nvPr userDrawn="1">
            <p:ph type="body" sz="quarter" idx="13" hasCustomPrompt="1"/>
          </p:nvPr>
        </p:nvSpPr>
        <p:spPr>
          <a:xfrm>
            <a:off x="5004100" y="382137"/>
            <a:ext cx="509596" cy="210641"/>
          </a:xfrm>
          <a:prstGeom prst="rect">
            <a:avLst/>
          </a:prstGeom>
        </p:spPr>
        <p:txBody>
          <a:bodyPr anchor="ctr"/>
          <a:lstStyle>
            <a:lvl1pPr algn="ctr">
              <a:buNone/>
              <a:defRPr sz="1300" b="1">
                <a:solidFill>
                  <a:schemeClr val="accent1"/>
                </a:solidFill>
              </a:defRPr>
            </a:lvl1pPr>
          </a:lstStyle>
          <a:p>
            <a:r>
              <a:rPr lang="en-US" dirty="0"/>
              <a:t>1</a:t>
            </a:r>
          </a:p>
        </p:txBody>
      </p:sp>
      <p:sp>
        <p:nvSpPr>
          <p:cNvPr id="23" name="Text Placeholder 4"/>
          <p:cNvSpPr>
            <a:spLocks noGrp="1"/>
          </p:cNvSpPr>
          <p:nvPr userDrawn="1">
            <p:ph type="body" sz="quarter" idx="12" hasCustomPrompt="1"/>
          </p:nvPr>
        </p:nvSpPr>
        <p:spPr>
          <a:xfrm>
            <a:off x="5629632" y="395785"/>
            <a:ext cx="3145878" cy="208365"/>
          </a:xfrm>
          <a:prstGeom prst="rect">
            <a:avLst/>
          </a:prstGeom>
        </p:spPr>
        <p:txBody>
          <a:bodyPr anchor="ctr"/>
          <a:lstStyle>
            <a:lvl1pPr>
              <a:buNone/>
              <a:defRPr sz="1300" b="1">
                <a:solidFill>
                  <a:schemeClr val="accent1"/>
                </a:solidFill>
              </a:defRPr>
            </a:lvl1pPr>
          </a:lstStyle>
          <a:p>
            <a:r>
              <a:rPr lang="en-US" dirty="0"/>
              <a:t>Edit text</a:t>
            </a:r>
          </a:p>
        </p:txBody>
      </p:sp>
      <p:sp>
        <p:nvSpPr>
          <p:cNvPr id="26" name="Text Placeholder 4"/>
          <p:cNvSpPr>
            <a:spLocks noGrp="1"/>
          </p:cNvSpPr>
          <p:nvPr userDrawn="1">
            <p:ph type="body" sz="quarter" idx="15" hasCustomPrompt="1"/>
          </p:nvPr>
        </p:nvSpPr>
        <p:spPr>
          <a:xfrm>
            <a:off x="5006372" y="875737"/>
            <a:ext cx="509596" cy="210641"/>
          </a:xfrm>
          <a:prstGeom prst="rect">
            <a:avLst/>
          </a:prstGeom>
        </p:spPr>
        <p:txBody>
          <a:bodyPr anchor="ctr"/>
          <a:lstStyle>
            <a:lvl1pPr algn="ctr">
              <a:buNone/>
              <a:defRPr sz="1300" b="1">
                <a:solidFill>
                  <a:schemeClr val="accent1"/>
                </a:solidFill>
              </a:defRPr>
            </a:lvl1pPr>
          </a:lstStyle>
          <a:p>
            <a:r>
              <a:rPr lang="en-US" dirty="0"/>
              <a:t>2</a:t>
            </a:r>
          </a:p>
        </p:txBody>
      </p:sp>
      <p:sp>
        <p:nvSpPr>
          <p:cNvPr id="25" name="Text Placeholder 4"/>
          <p:cNvSpPr>
            <a:spLocks noGrp="1"/>
          </p:cNvSpPr>
          <p:nvPr userDrawn="1">
            <p:ph type="body" sz="quarter" idx="14" hasCustomPrompt="1"/>
          </p:nvPr>
        </p:nvSpPr>
        <p:spPr>
          <a:xfrm>
            <a:off x="5631904" y="889385"/>
            <a:ext cx="3145878" cy="208365"/>
          </a:xfrm>
          <a:prstGeom prst="rect">
            <a:avLst/>
          </a:prstGeom>
        </p:spPr>
        <p:txBody>
          <a:bodyPr anchor="ctr"/>
          <a:lstStyle>
            <a:lvl1pPr>
              <a:buNone/>
              <a:defRPr sz="1300" b="1">
                <a:solidFill>
                  <a:schemeClr val="accent1"/>
                </a:solidFill>
              </a:defRPr>
            </a:lvl1pPr>
          </a:lstStyle>
          <a:p>
            <a:r>
              <a:rPr lang="en-US" dirty="0"/>
              <a:t>Edit text</a:t>
            </a:r>
          </a:p>
        </p:txBody>
      </p:sp>
      <p:sp>
        <p:nvSpPr>
          <p:cNvPr id="27" name="Text Placeholder 4"/>
          <p:cNvSpPr>
            <a:spLocks noGrp="1"/>
          </p:cNvSpPr>
          <p:nvPr userDrawn="1">
            <p:ph type="body" sz="quarter" idx="16" hasCustomPrompt="1"/>
          </p:nvPr>
        </p:nvSpPr>
        <p:spPr>
          <a:xfrm>
            <a:off x="4994996" y="1410281"/>
            <a:ext cx="509596" cy="210641"/>
          </a:xfrm>
          <a:prstGeom prst="rect">
            <a:avLst/>
          </a:prstGeom>
        </p:spPr>
        <p:txBody>
          <a:bodyPr anchor="ctr"/>
          <a:lstStyle>
            <a:lvl1pPr algn="ctr">
              <a:buNone/>
              <a:defRPr sz="1300" b="1">
                <a:solidFill>
                  <a:schemeClr val="accent1"/>
                </a:solidFill>
              </a:defRPr>
            </a:lvl1pPr>
          </a:lstStyle>
          <a:p>
            <a:r>
              <a:rPr lang="en-US" dirty="0"/>
              <a:t>3</a:t>
            </a:r>
          </a:p>
        </p:txBody>
      </p:sp>
      <p:sp>
        <p:nvSpPr>
          <p:cNvPr id="28" name="Text Placeholder 4"/>
          <p:cNvSpPr>
            <a:spLocks noGrp="1"/>
          </p:cNvSpPr>
          <p:nvPr userDrawn="1">
            <p:ph type="body" sz="quarter" idx="17" hasCustomPrompt="1"/>
          </p:nvPr>
        </p:nvSpPr>
        <p:spPr>
          <a:xfrm>
            <a:off x="5620528" y="1423929"/>
            <a:ext cx="3145878" cy="208365"/>
          </a:xfrm>
          <a:prstGeom prst="rect">
            <a:avLst/>
          </a:prstGeom>
        </p:spPr>
        <p:txBody>
          <a:bodyPr anchor="ctr"/>
          <a:lstStyle>
            <a:lvl1pPr>
              <a:buNone/>
              <a:defRPr sz="1300" b="1">
                <a:solidFill>
                  <a:schemeClr val="accent1"/>
                </a:solidFill>
              </a:defRPr>
            </a:lvl1pPr>
          </a:lstStyle>
          <a:p>
            <a:r>
              <a:rPr lang="en-US" dirty="0"/>
              <a:t>Edit text</a:t>
            </a:r>
          </a:p>
        </p:txBody>
      </p:sp>
      <p:sp>
        <p:nvSpPr>
          <p:cNvPr id="29" name="Text Placeholder 4"/>
          <p:cNvSpPr>
            <a:spLocks noGrp="1"/>
          </p:cNvSpPr>
          <p:nvPr userDrawn="1">
            <p:ph type="body" sz="quarter" idx="18" hasCustomPrompt="1"/>
          </p:nvPr>
        </p:nvSpPr>
        <p:spPr>
          <a:xfrm>
            <a:off x="4992724" y="1926633"/>
            <a:ext cx="509596" cy="210641"/>
          </a:xfrm>
          <a:prstGeom prst="rect">
            <a:avLst/>
          </a:prstGeom>
        </p:spPr>
        <p:txBody>
          <a:bodyPr anchor="ctr"/>
          <a:lstStyle>
            <a:lvl1pPr algn="ctr">
              <a:buNone/>
              <a:defRPr sz="1300" b="1">
                <a:solidFill>
                  <a:schemeClr val="accent1"/>
                </a:solidFill>
              </a:defRPr>
            </a:lvl1pPr>
          </a:lstStyle>
          <a:p>
            <a:r>
              <a:rPr lang="en-US" dirty="0"/>
              <a:t>4</a:t>
            </a:r>
          </a:p>
        </p:txBody>
      </p:sp>
      <p:sp>
        <p:nvSpPr>
          <p:cNvPr id="30" name="Text Placeholder 4"/>
          <p:cNvSpPr>
            <a:spLocks noGrp="1"/>
          </p:cNvSpPr>
          <p:nvPr userDrawn="1">
            <p:ph type="body" sz="quarter" idx="19" hasCustomPrompt="1"/>
          </p:nvPr>
        </p:nvSpPr>
        <p:spPr>
          <a:xfrm>
            <a:off x="5618256" y="1940281"/>
            <a:ext cx="3145878" cy="208365"/>
          </a:xfrm>
          <a:prstGeom prst="rect">
            <a:avLst/>
          </a:prstGeom>
        </p:spPr>
        <p:txBody>
          <a:bodyPr anchor="ctr"/>
          <a:lstStyle>
            <a:lvl1pPr>
              <a:buNone/>
              <a:defRPr sz="1300" b="1">
                <a:solidFill>
                  <a:schemeClr val="accent1"/>
                </a:solidFill>
              </a:defRPr>
            </a:lvl1pPr>
          </a:lstStyle>
          <a:p>
            <a:r>
              <a:rPr lang="en-US" dirty="0"/>
              <a:t>Edit text</a:t>
            </a:r>
          </a:p>
        </p:txBody>
      </p:sp>
      <p:sp>
        <p:nvSpPr>
          <p:cNvPr id="33" name="Text Placeholder 4"/>
          <p:cNvSpPr>
            <a:spLocks noGrp="1"/>
          </p:cNvSpPr>
          <p:nvPr userDrawn="1">
            <p:ph type="body" sz="quarter" idx="20" hasCustomPrompt="1"/>
          </p:nvPr>
        </p:nvSpPr>
        <p:spPr>
          <a:xfrm>
            <a:off x="4994996" y="2420233"/>
            <a:ext cx="509596" cy="210641"/>
          </a:xfrm>
          <a:prstGeom prst="rect">
            <a:avLst/>
          </a:prstGeom>
        </p:spPr>
        <p:txBody>
          <a:bodyPr anchor="ctr"/>
          <a:lstStyle>
            <a:lvl1pPr algn="ctr">
              <a:buNone/>
              <a:defRPr sz="1300" b="1">
                <a:solidFill>
                  <a:schemeClr val="accent1"/>
                </a:solidFill>
              </a:defRPr>
            </a:lvl1pPr>
          </a:lstStyle>
          <a:p>
            <a:r>
              <a:rPr lang="en-US" dirty="0"/>
              <a:t>5</a:t>
            </a:r>
          </a:p>
        </p:txBody>
      </p:sp>
      <p:sp>
        <p:nvSpPr>
          <p:cNvPr id="34" name="Text Placeholder 4"/>
          <p:cNvSpPr>
            <a:spLocks noGrp="1"/>
          </p:cNvSpPr>
          <p:nvPr userDrawn="1">
            <p:ph type="body" sz="quarter" idx="21" hasCustomPrompt="1"/>
          </p:nvPr>
        </p:nvSpPr>
        <p:spPr>
          <a:xfrm>
            <a:off x="5620528" y="2433881"/>
            <a:ext cx="3145878" cy="208365"/>
          </a:xfrm>
          <a:prstGeom prst="rect">
            <a:avLst/>
          </a:prstGeom>
        </p:spPr>
        <p:txBody>
          <a:bodyPr anchor="ctr"/>
          <a:lstStyle>
            <a:lvl1pPr>
              <a:buNone/>
              <a:defRPr sz="1300" b="1">
                <a:solidFill>
                  <a:schemeClr val="accent1"/>
                </a:solidFill>
              </a:defRPr>
            </a:lvl1pPr>
          </a:lstStyle>
          <a:p>
            <a:r>
              <a:rPr lang="en-US" dirty="0"/>
              <a:t>Edit text</a:t>
            </a:r>
          </a:p>
        </p:txBody>
      </p:sp>
      <p:sp>
        <p:nvSpPr>
          <p:cNvPr id="35" name="Text Placeholder 4"/>
          <p:cNvSpPr>
            <a:spLocks noGrp="1"/>
          </p:cNvSpPr>
          <p:nvPr userDrawn="1">
            <p:ph type="body" sz="quarter" idx="22" hasCustomPrompt="1"/>
          </p:nvPr>
        </p:nvSpPr>
        <p:spPr>
          <a:xfrm>
            <a:off x="4997268" y="2954777"/>
            <a:ext cx="509596" cy="210641"/>
          </a:xfrm>
          <a:prstGeom prst="rect">
            <a:avLst/>
          </a:prstGeom>
        </p:spPr>
        <p:txBody>
          <a:bodyPr anchor="ctr"/>
          <a:lstStyle>
            <a:lvl1pPr algn="ctr">
              <a:buNone/>
              <a:defRPr sz="1300" b="1">
                <a:solidFill>
                  <a:schemeClr val="accent1"/>
                </a:solidFill>
              </a:defRPr>
            </a:lvl1pPr>
          </a:lstStyle>
          <a:p>
            <a:r>
              <a:rPr lang="en-US" dirty="0"/>
              <a:t>6</a:t>
            </a:r>
          </a:p>
        </p:txBody>
      </p:sp>
      <p:sp>
        <p:nvSpPr>
          <p:cNvPr id="36" name="Text Placeholder 4"/>
          <p:cNvSpPr>
            <a:spLocks noGrp="1"/>
          </p:cNvSpPr>
          <p:nvPr userDrawn="1">
            <p:ph type="body" sz="quarter" idx="23" hasCustomPrompt="1"/>
          </p:nvPr>
        </p:nvSpPr>
        <p:spPr>
          <a:xfrm>
            <a:off x="5609152" y="2968425"/>
            <a:ext cx="3145878" cy="208365"/>
          </a:xfrm>
          <a:prstGeom prst="rect">
            <a:avLst/>
          </a:prstGeom>
        </p:spPr>
        <p:txBody>
          <a:bodyPr anchor="ctr"/>
          <a:lstStyle>
            <a:lvl1pPr>
              <a:buNone/>
              <a:defRPr sz="1300" b="1">
                <a:solidFill>
                  <a:schemeClr val="accent1"/>
                </a:solidFill>
              </a:defRPr>
            </a:lvl1pPr>
          </a:lstStyle>
          <a:p>
            <a:r>
              <a:rPr lang="en-US" dirty="0"/>
              <a:t>Edit text</a:t>
            </a:r>
          </a:p>
        </p:txBody>
      </p:sp>
      <p:sp>
        <p:nvSpPr>
          <p:cNvPr id="37" name="Text Placeholder 4"/>
          <p:cNvSpPr>
            <a:spLocks noGrp="1"/>
          </p:cNvSpPr>
          <p:nvPr userDrawn="1">
            <p:ph type="body" sz="quarter" idx="24" hasCustomPrompt="1"/>
          </p:nvPr>
        </p:nvSpPr>
        <p:spPr>
          <a:xfrm>
            <a:off x="4983620" y="3487049"/>
            <a:ext cx="509596" cy="210641"/>
          </a:xfrm>
          <a:prstGeom prst="rect">
            <a:avLst/>
          </a:prstGeom>
        </p:spPr>
        <p:txBody>
          <a:bodyPr anchor="ctr"/>
          <a:lstStyle>
            <a:lvl1pPr algn="ctr">
              <a:buNone/>
              <a:defRPr sz="1300" b="1">
                <a:solidFill>
                  <a:schemeClr val="accent1"/>
                </a:solidFill>
              </a:defRPr>
            </a:lvl1pPr>
          </a:lstStyle>
          <a:p>
            <a:r>
              <a:rPr lang="en-US" dirty="0"/>
              <a:t>7</a:t>
            </a:r>
          </a:p>
        </p:txBody>
      </p:sp>
      <p:sp>
        <p:nvSpPr>
          <p:cNvPr id="38" name="Text Placeholder 4"/>
          <p:cNvSpPr>
            <a:spLocks noGrp="1"/>
          </p:cNvSpPr>
          <p:nvPr userDrawn="1">
            <p:ph type="body" sz="quarter" idx="25" hasCustomPrompt="1"/>
          </p:nvPr>
        </p:nvSpPr>
        <p:spPr>
          <a:xfrm>
            <a:off x="5622800" y="3500697"/>
            <a:ext cx="3145878" cy="208365"/>
          </a:xfrm>
          <a:prstGeom prst="rect">
            <a:avLst/>
          </a:prstGeom>
        </p:spPr>
        <p:txBody>
          <a:bodyPr anchor="ctr"/>
          <a:lstStyle>
            <a:lvl1pPr>
              <a:buNone/>
              <a:defRPr sz="1300" b="1">
                <a:solidFill>
                  <a:schemeClr val="accent1"/>
                </a:solidFill>
              </a:defRPr>
            </a:lvl1pPr>
          </a:lstStyle>
          <a:p>
            <a:r>
              <a:rPr lang="en-US" dirty="0"/>
              <a:t>Edit text</a:t>
            </a:r>
          </a:p>
        </p:txBody>
      </p:sp>
      <p:sp>
        <p:nvSpPr>
          <p:cNvPr id="39" name="Text Placeholder 4"/>
          <p:cNvSpPr>
            <a:spLocks noGrp="1"/>
          </p:cNvSpPr>
          <p:nvPr userDrawn="1">
            <p:ph type="body" sz="quarter" idx="26" hasCustomPrompt="1"/>
          </p:nvPr>
        </p:nvSpPr>
        <p:spPr>
          <a:xfrm>
            <a:off x="4985892" y="4021593"/>
            <a:ext cx="509596" cy="210641"/>
          </a:xfrm>
          <a:prstGeom prst="rect">
            <a:avLst/>
          </a:prstGeom>
        </p:spPr>
        <p:txBody>
          <a:bodyPr anchor="ctr"/>
          <a:lstStyle>
            <a:lvl1pPr algn="ctr">
              <a:buNone/>
              <a:defRPr sz="1300" b="1">
                <a:solidFill>
                  <a:schemeClr val="accent1"/>
                </a:solidFill>
              </a:defRPr>
            </a:lvl1pPr>
          </a:lstStyle>
          <a:p>
            <a:r>
              <a:rPr lang="en-US" dirty="0"/>
              <a:t>8</a:t>
            </a:r>
          </a:p>
        </p:txBody>
      </p:sp>
      <p:sp>
        <p:nvSpPr>
          <p:cNvPr id="40" name="Text Placeholder 4"/>
          <p:cNvSpPr>
            <a:spLocks noGrp="1"/>
          </p:cNvSpPr>
          <p:nvPr userDrawn="1">
            <p:ph type="body" sz="quarter" idx="27" hasCustomPrompt="1"/>
          </p:nvPr>
        </p:nvSpPr>
        <p:spPr>
          <a:xfrm>
            <a:off x="5611424" y="4035241"/>
            <a:ext cx="3145878" cy="208365"/>
          </a:xfrm>
          <a:prstGeom prst="rect">
            <a:avLst/>
          </a:prstGeom>
        </p:spPr>
        <p:txBody>
          <a:bodyPr anchor="ctr"/>
          <a:lstStyle>
            <a:lvl1pPr>
              <a:buNone/>
              <a:defRPr sz="1300" b="1">
                <a:solidFill>
                  <a:schemeClr val="accent1"/>
                </a:solidFill>
              </a:defRPr>
            </a:lvl1pPr>
          </a:lstStyle>
          <a:p>
            <a:r>
              <a:rPr lang="en-US" dirty="0"/>
              <a:t>Edit text</a:t>
            </a:r>
          </a:p>
        </p:txBody>
      </p:sp>
    </p:spTree>
    <p:extLst>
      <p:ext uri="{BB962C8B-B14F-4D97-AF65-F5344CB8AC3E}">
        <p14:creationId xmlns:p14="http://schemas.microsoft.com/office/powerpoint/2010/main" val="198943441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9" name="Text Placeholder 11"/>
          <p:cNvSpPr>
            <a:spLocks noGrp="1"/>
          </p:cNvSpPr>
          <p:nvPr>
            <p:ph type="body" sz="quarter" idx="13" hasCustomPrompt="1"/>
          </p:nvPr>
        </p:nvSpPr>
        <p:spPr>
          <a:xfrm>
            <a:off x="252415" y="4066303"/>
            <a:ext cx="2678893" cy="123111"/>
          </a:xfrm>
          <a:prstGeom prst="rect">
            <a:avLst/>
          </a:prstGeom>
        </p:spPr>
        <p:txBody>
          <a:bodyPr lIns="0" tIns="0" rIns="0" bIns="0" anchor="b" anchorCtr="0">
            <a:noAutofit/>
          </a:bodyPr>
          <a:lstStyle>
            <a:lvl1pPr marL="15870" indent="0">
              <a:buNone/>
              <a:defRPr sz="800" baseline="0">
                <a:solidFill>
                  <a:srgbClr val="8E8F93"/>
                </a:solidFill>
              </a:defRPr>
            </a:lvl1pPr>
          </a:lstStyle>
          <a:p>
            <a:pPr lvl="0"/>
            <a:r>
              <a:rPr lang="en-US" dirty="0"/>
              <a:t>Optional description / context goes here</a:t>
            </a:r>
          </a:p>
        </p:txBody>
      </p:sp>
      <p:sp>
        <p:nvSpPr>
          <p:cNvPr id="26" name="Text Placeholder 11"/>
          <p:cNvSpPr>
            <a:spLocks noGrp="1"/>
          </p:cNvSpPr>
          <p:nvPr>
            <p:ph type="body" sz="quarter" idx="21" hasCustomPrompt="1"/>
          </p:nvPr>
        </p:nvSpPr>
        <p:spPr>
          <a:xfrm>
            <a:off x="6192840" y="4066303"/>
            <a:ext cx="2744787" cy="123111"/>
          </a:xfrm>
          <a:prstGeom prst="rect">
            <a:avLst/>
          </a:prstGeom>
        </p:spPr>
        <p:txBody>
          <a:bodyPr lIns="0" tIns="0" rIns="0" bIns="0" anchor="b" anchorCtr="0">
            <a:noAutofit/>
          </a:bodyPr>
          <a:lstStyle>
            <a:lvl1pPr marL="15870" indent="0">
              <a:buNone/>
              <a:defRPr sz="800" baseline="0">
                <a:solidFill>
                  <a:srgbClr val="8E8F93"/>
                </a:solidFill>
              </a:defRPr>
            </a:lvl1pPr>
          </a:lstStyle>
          <a:p>
            <a:pPr lvl="0"/>
            <a:r>
              <a:rPr lang="en-US" dirty="0"/>
              <a:t>Optional description / context goes here</a:t>
            </a:r>
          </a:p>
        </p:txBody>
      </p:sp>
      <p:sp>
        <p:nvSpPr>
          <p:cNvPr id="29" name="Text Placeholder 11"/>
          <p:cNvSpPr>
            <a:spLocks noGrp="1"/>
          </p:cNvSpPr>
          <p:nvPr>
            <p:ph type="body" sz="quarter" idx="24" hasCustomPrompt="1"/>
          </p:nvPr>
        </p:nvSpPr>
        <p:spPr>
          <a:xfrm>
            <a:off x="3232556" y="4066303"/>
            <a:ext cx="2717870" cy="123111"/>
          </a:xfrm>
          <a:prstGeom prst="rect">
            <a:avLst/>
          </a:prstGeom>
        </p:spPr>
        <p:txBody>
          <a:bodyPr lIns="0" tIns="0" rIns="0" bIns="0" anchor="b" anchorCtr="0">
            <a:noAutofit/>
          </a:bodyPr>
          <a:lstStyle>
            <a:lvl1pPr marL="15870" indent="0">
              <a:buNone/>
              <a:defRPr sz="800" baseline="0">
                <a:solidFill>
                  <a:srgbClr val="8E8F93"/>
                </a:solidFill>
              </a:defRPr>
            </a:lvl1pPr>
          </a:lstStyle>
          <a:p>
            <a:pPr lvl="0"/>
            <a:r>
              <a:rPr lang="en-US" dirty="0"/>
              <a:t>Optional description / context goes here</a:t>
            </a:r>
          </a:p>
        </p:txBody>
      </p:sp>
      <p:sp>
        <p:nvSpPr>
          <p:cNvPr id="3" name="Content Placeholder 2"/>
          <p:cNvSpPr>
            <a:spLocks noGrp="1"/>
          </p:cNvSpPr>
          <p:nvPr>
            <p:ph sz="quarter" idx="32"/>
          </p:nvPr>
        </p:nvSpPr>
        <p:spPr>
          <a:xfrm>
            <a:off x="252415" y="1192755"/>
            <a:ext cx="2698748" cy="2666729"/>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33"/>
          </p:nvPr>
        </p:nvSpPr>
        <p:spPr>
          <a:xfrm>
            <a:off x="3232556" y="1192754"/>
            <a:ext cx="2717870" cy="2669564"/>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34"/>
          </p:nvPr>
        </p:nvSpPr>
        <p:spPr>
          <a:xfrm>
            <a:off x="6192840" y="1192754"/>
            <a:ext cx="2744787" cy="2669564"/>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5"/>
          <p:cNvSpPr>
            <a:spLocks noGrp="1"/>
          </p:cNvSpPr>
          <p:nvPr>
            <p:ph type="sldNum" sz="quarter" idx="4"/>
          </p:nvPr>
        </p:nvSpPr>
        <p:spPr>
          <a:xfrm>
            <a:off x="1747892" y="4857157"/>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defTabSz="457070"/>
            <a:r>
              <a:rPr lang="en-US">
                <a:solidFill>
                  <a:srgbClr val="3DCD58"/>
                </a:solidFill>
              </a:rPr>
              <a:t>Page </a:t>
            </a:r>
            <a:fld id="{5A9C12DC-491F-9444-86A2-13AC5C62A2FC}" type="slidenum">
              <a:rPr lang="en-US" smtClean="0">
                <a:solidFill>
                  <a:srgbClr val="3DCD58"/>
                </a:solidFill>
              </a:rPr>
              <a:pPr defTabSz="457070"/>
              <a:t>‹#›</a:t>
            </a:fld>
            <a:endParaRPr lang="en-US" dirty="0">
              <a:solidFill>
                <a:srgbClr val="3DCD58"/>
              </a:solidFill>
            </a:endParaRPr>
          </a:p>
        </p:txBody>
      </p:sp>
      <p:sp>
        <p:nvSpPr>
          <p:cNvPr id="14" name="Footer Placeholder 4"/>
          <p:cNvSpPr>
            <a:spLocks noGrp="1"/>
          </p:cNvSpPr>
          <p:nvPr>
            <p:ph type="ftr" sz="quarter" idx="3"/>
          </p:nvPr>
        </p:nvSpPr>
        <p:spPr>
          <a:xfrm>
            <a:off x="252414" y="4857157"/>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defTabSz="457070"/>
            <a:r>
              <a:rPr lang="en-US">
                <a:solidFill>
                  <a:srgbClr val="626469"/>
                </a:solidFill>
              </a:rPr>
              <a:t>Confidential Property of Schneider Electric |</a:t>
            </a:r>
            <a:endParaRPr lang="en-US" dirty="0">
              <a:solidFill>
                <a:srgbClr val="626469"/>
              </a:solidFill>
            </a:endParaRPr>
          </a:p>
        </p:txBody>
      </p:sp>
      <p:sp>
        <p:nvSpPr>
          <p:cNvPr id="13" name="Text Placeholder 11"/>
          <p:cNvSpPr>
            <a:spLocks noGrp="1"/>
          </p:cNvSpPr>
          <p:nvPr>
            <p:ph type="body" sz="quarter" idx="35"/>
          </p:nvPr>
        </p:nvSpPr>
        <p:spPr>
          <a:xfrm>
            <a:off x="252414" y="230188"/>
            <a:ext cx="8685212" cy="369332"/>
          </a:xfrm>
        </p:spPr>
        <p:txBody>
          <a:bodyPr>
            <a:noAutofit/>
          </a:bodyPr>
          <a:lstStyle>
            <a:lvl1pPr>
              <a:buFontTx/>
              <a:buNone/>
              <a:defRPr sz="2399">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5" name="Text Placeholder 13"/>
          <p:cNvSpPr>
            <a:spLocks noGrp="1"/>
          </p:cNvSpPr>
          <p:nvPr>
            <p:ph type="body" sz="quarter" idx="36"/>
          </p:nvPr>
        </p:nvSpPr>
        <p:spPr>
          <a:xfrm>
            <a:off x="252414" y="683368"/>
            <a:ext cx="8685212" cy="253916"/>
          </a:xfrm>
        </p:spPr>
        <p:txBody>
          <a:bodyPr>
            <a:noAutofit/>
          </a:bodyPr>
          <a:lstStyle>
            <a:lvl1pPr marL="358673" indent="-342803">
              <a:buFontTx/>
              <a:buNone/>
              <a:defRPr sz="1600" baseline="0">
                <a:solidFill>
                  <a:schemeClr val="accent1"/>
                </a:solidFill>
              </a:defRPr>
            </a:lvl1pPr>
            <a:lvl2pPr marL="407871" indent="-228535">
              <a:buFontTx/>
              <a:buNone/>
              <a:defRPr/>
            </a:lvl2pPr>
            <a:lvl3pPr marL="587207" indent="-228535">
              <a:buFontTx/>
              <a:buNone/>
              <a:defRPr/>
            </a:lvl3pPr>
            <a:lvl4pPr marL="768131" indent="-228535">
              <a:buFontTx/>
              <a:buNone/>
              <a:defRPr/>
            </a:lvl4pPr>
            <a:lvl5pPr marL="939532" indent="-228535">
              <a:buFontTx/>
              <a:buNone/>
              <a:defRPr/>
            </a:lvl5pPr>
          </a:lstStyle>
          <a:p>
            <a:pPr lvl="0"/>
            <a:r>
              <a:rPr lang="en-US" dirty="0"/>
              <a:t>Click to edit Master text styles</a:t>
            </a:r>
          </a:p>
        </p:txBody>
      </p:sp>
    </p:spTree>
    <p:extLst>
      <p:ext uri="{BB962C8B-B14F-4D97-AF65-F5344CB8AC3E}">
        <p14:creationId xmlns:p14="http://schemas.microsoft.com/office/powerpoint/2010/main" val="292909893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hree-column comparison">
    <p:spTree>
      <p:nvGrpSpPr>
        <p:cNvPr id="1" name=""/>
        <p:cNvGrpSpPr/>
        <p:nvPr/>
      </p:nvGrpSpPr>
      <p:grpSpPr>
        <a:xfrm>
          <a:off x="0" y="0"/>
          <a:ext cx="0" cy="0"/>
          <a:chOff x="0" y="0"/>
          <a:chExt cx="0" cy="0"/>
        </a:xfrm>
      </p:grpSpPr>
      <p:sp>
        <p:nvSpPr>
          <p:cNvPr id="9" name="Text Placeholder 11"/>
          <p:cNvSpPr>
            <a:spLocks noGrp="1"/>
          </p:cNvSpPr>
          <p:nvPr>
            <p:ph type="body" sz="quarter" idx="13" hasCustomPrompt="1"/>
          </p:nvPr>
        </p:nvSpPr>
        <p:spPr>
          <a:xfrm>
            <a:off x="252415" y="4066303"/>
            <a:ext cx="2678893" cy="123111"/>
          </a:xfrm>
          <a:prstGeom prst="rect">
            <a:avLst/>
          </a:prstGeom>
        </p:spPr>
        <p:txBody>
          <a:bodyPr lIns="0" tIns="0" rIns="0" bIns="0" anchor="b" anchorCtr="0">
            <a:noAutofit/>
          </a:bodyPr>
          <a:lstStyle>
            <a:lvl1pPr marL="15870" indent="0">
              <a:buNone/>
              <a:defRPr sz="800" baseline="0">
                <a:solidFill>
                  <a:srgbClr val="8E8F93"/>
                </a:solidFill>
              </a:defRPr>
            </a:lvl1pPr>
          </a:lstStyle>
          <a:p>
            <a:pPr lvl="0"/>
            <a:r>
              <a:rPr lang="en-US" dirty="0"/>
              <a:t>Optional description / context goes here</a:t>
            </a:r>
          </a:p>
        </p:txBody>
      </p:sp>
      <p:sp>
        <p:nvSpPr>
          <p:cNvPr id="26" name="Text Placeholder 11"/>
          <p:cNvSpPr>
            <a:spLocks noGrp="1"/>
          </p:cNvSpPr>
          <p:nvPr>
            <p:ph type="body" sz="quarter" idx="21" hasCustomPrompt="1"/>
          </p:nvPr>
        </p:nvSpPr>
        <p:spPr>
          <a:xfrm>
            <a:off x="6192840" y="4066303"/>
            <a:ext cx="2744787" cy="123111"/>
          </a:xfrm>
          <a:prstGeom prst="rect">
            <a:avLst/>
          </a:prstGeom>
        </p:spPr>
        <p:txBody>
          <a:bodyPr lIns="0" tIns="0" rIns="0" bIns="0" anchor="b" anchorCtr="0">
            <a:noAutofit/>
          </a:bodyPr>
          <a:lstStyle>
            <a:lvl1pPr marL="15870" indent="0">
              <a:buNone/>
              <a:defRPr sz="800" baseline="0">
                <a:solidFill>
                  <a:srgbClr val="8E8F93"/>
                </a:solidFill>
              </a:defRPr>
            </a:lvl1pPr>
          </a:lstStyle>
          <a:p>
            <a:pPr lvl="0"/>
            <a:r>
              <a:rPr lang="en-US" dirty="0"/>
              <a:t>Optional description / context goes here</a:t>
            </a:r>
          </a:p>
        </p:txBody>
      </p:sp>
      <p:sp>
        <p:nvSpPr>
          <p:cNvPr id="29" name="Text Placeholder 11"/>
          <p:cNvSpPr>
            <a:spLocks noGrp="1"/>
          </p:cNvSpPr>
          <p:nvPr>
            <p:ph type="body" sz="quarter" idx="24" hasCustomPrompt="1"/>
          </p:nvPr>
        </p:nvSpPr>
        <p:spPr>
          <a:xfrm>
            <a:off x="3232556" y="4066303"/>
            <a:ext cx="2717870" cy="123111"/>
          </a:xfrm>
          <a:prstGeom prst="rect">
            <a:avLst/>
          </a:prstGeom>
        </p:spPr>
        <p:txBody>
          <a:bodyPr lIns="0" tIns="0" rIns="0" bIns="0" anchor="b" anchorCtr="0">
            <a:noAutofit/>
          </a:bodyPr>
          <a:lstStyle>
            <a:lvl1pPr marL="15870" indent="0">
              <a:buNone/>
              <a:defRPr sz="800" baseline="0">
                <a:solidFill>
                  <a:srgbClr val="8E8F93"/>
                </a:solidFill>
              </a:defRPr>
            </a:lvl1pPr>
          </a:lstStyle>
          <a:p>
            <a:pPr lvl="0"/>
            <a:r>
              <a:rPr lang="en-US" dirty="0"/>
              <a:t>Optional description / context goes here</a:t>
            </a:r>
          </a:p>
        </p:txBody>
      </p:sp>
      <p:sp>
        <p:nvSpPr>
          <p:cNvPr id="3" name="Content Placeholder 2"/>
          <p:cNvSpPr>
            <a:spLocks noGrp="1"/>
          </p:cNvSpPr>
          <p:nvPr>
            <p:ph sz="quarter" idx="32"/>
          </p:nvPr>
        </p:nvSpPr>
        <p:spPr>
          <a:xfrm>
            <a:off x="252415" y="1192755"/>
            <a:ext cx="2698748" cy="2666729"/>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33"/>
          </p:nvPr>
        </p:nvSpPr>
        <p:spPr>
          <a:xfrm>
            <a:off x="3232556" y="1192754"/>
            <a:ext cx="2717870" cy="2669564"/>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34"/>
          </p:nvPr>
        </p:nvSpPr>
        <p:spPr>
          <a:xfrm>
            <a:off x="6192840" y="1192754"/>
            <a:ext cx="2744787" cy="2669564"/>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5"/>
          <p:cNvSpPr>
            <a:spLocks noGrp="1"/>
          </p:cNvSpPr>
          <p:nvPr>
            <p:ph type="sldNum" sz="quarter" idx="4"/>
          </p:nvPr>
        </p:nvSpPr>
        <p:spPr>
          <a:xfrm>
            <a:off x="1747892" y="4857157"/>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defTabSz="457070"/>
            <a:r>
              <a:rPr lang="en-US">
                <a:solidFill>
                  <a:srgbClr val="3DCD58"/>
                </a:solidFill>
              </a:rPr>
              <a:t>Page </a:t>
            </a:r>
            <a:fld id="{5A9C12DC-491F-9444-86A2-13AC5C62A2FC}" type="slidenum">
              <a:rPr lang="en-US" smtClean="0">
                <a:solidFill>
                  <a:srgbClr val="3DCD58"/>
                </a:solidFill>
              </a:rPr>
              <a:pPr defTabSz="457070"/>
              <a:t>‹#›</a:t>
            </a:fld>
            <a:endParaRPr lang="en-US" dirty="0">
              <a:solidFill>
                <a:srgbClr val="3DCD58"/>
              </a:solidFill>
            </a:endParaRPr>
          </a:p>
        </p:txBody>
      </p:sp>
      <p:sp>
        <p:nvSpPr>
          <p:cNvPr id="14" name="Footer Placeholder 4"/>
          <p:cNvSpPr>
            <a:spLocks noGrp="1"/>
          </p:cNvSpPr>
          <p:nvPr>
            <p:ph type="ftr" sz="quarter" idx="3"/>
          </p:nvPr>
        </p:nvSpPr>
        <p:spPr>
          <a:xfrm>
            <a:off x="252414" y="4857157"/>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defTabSz="457070"/>
            <a:r>
              <a:rPr lang="en-US">
                <a:solidFill>
                  <a:srgbClr val="626469"/>
                </a:solidFill>
              </a:rPr>
              <a:t>Confidential Property of Schneider Electric |</a:t>
            </a:r>
            <a:endParaRPr lang="en-US" dirty="0">
              <a:solidFill>
                <a:srgbClr val="626469"/>
              </a:solidFill>
            </a:endParaRPr>
          </a:p>
        </p:txBody>
      </p:sp>
      <p:sp>
        <p:nvSpPr>
          <p:cNvPr id="13" name="Text Placeholder 11"/>
          <p:cNvSpPr>
            <a:spLocks noGrp="1"/>
          </p:cNvSpPr>
          <p:nvPr>
            <p:ph type="body" sz="quarter" idx="35"/>
          </p:nvPr>
        </p:nvSpPr>
        <p:spPr>
          <a:xfrm>
            <a:off x="252414" y="230188"/>
            <a:ext cx="8685212" cy="369332"/>
          </a:xfrm>
        </p:spPr>
        <p:txBody>
          <a:bodyPr>
            <a:noAutofit/>
          </a:bodyPr>
          <a:lstStyle>
            <a:lvl1pPr>
              <a:buFontTx/>
              <a:buNone/>
              <a:defRPr sz="2399">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5" name="Text Placeholder 13"/>
          <p:cNvSpPr>
            <a:spLocks noGrp="1"/>
          </p:cNvSpPr>
          <p:nvPr>
            <p:ph type="body" sz="quarter" idx="36"/>
          </p:nvPr>
        </p:nvSpPr>
        <p:spPr>
          <a:xfrm>
            <a:off x="252414" y="683368"/>
            <a:ext cx="8685212" cy="253916"/>
          </a:xfrm>
        </p:spPr>
        <p:txBody>
          <a:bodyPr>
            <a:noAutofit/>
          </a:bodyPr>
          <a:lstStyle>
            <a:lvl1pPr marL="358673" indent="-342803">
              <a:buFontTx/>
              <a:buNone/>
              <a:defRPr sz="1600" baseline="0">
                <a:solidFill>
                  <a:schemeClr val="accent1"/>
                </a:solidFill>
              </a:defRPr>
            </a:lvl1pPr>
            <a:lvl2pPr marL="407871" indent="-228535">
              <a:buFontTx/>
              <a:buNone/>
              <a:defRPr/>
            </a:lvl2pPr>
            <a:lvl3pPr marL="587207" indent="-228535">
              <a:buFontTx/>
              <a:buNone/>
              <a:defRPr/>
            </a:lvl3pPr>
            <a:lvl4pPr marL="768131" indent="-228535">
              <a:buFontTx/>
              <a:buNone/>
              <a:defRPr/>
            </a:lvl4pPr>
            <a:lvl5pPr marL="939532" indent="-228535">
              <a:buFontTx/>
              <a:buNone/>
              <a:defRPr/>
            </a:lvl5pPr>
          </a:lstStyle>
          <a:p>
            <a:pPr lvl="0"/>
            <a:r>
              <a:rPr lang="en-US" dirty="0"/>
              <a:t>Click to edit Master text styles</a:t>
            </a:r>
          </a:p>
        </p:txBody>
      </p:sp>
      <p:cxnSp>
        <p:nvCxnSpPr>
          <p:cNvPr id="16" name="Straight Connector 15"/>
          <p:cNvCxnSpPr/>
          <p:nvPr userDrawn="1"/>
        </p:nvCxnSpPr>
        <p:spPr>
          <a:xfrm>
            <a:off x="3085663" y="1203326"/>
            <a:ext cx="0" cy="2986088"/>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a:off x="6076301" y="1203326"/>
            <a:ext cx="0" cy="2986088"/>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5333615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hree-column stacked">
    <p:spTree>
      <p:nvGrpSpPr>
        <p:cNvPr id="1" name=""/>
        <p:cNvGrpSpPr/>
        <p:nvPr/>
      </p:nvGrpSpPr>
      <p:grpSpPr>
        <a:xfrm>
          <a:off x="0" y="0"/>
          <a:ext cx="0" cy="0"/>
          <a:chOff x="0" y="0"/>
          <a:chExt cx="0" cy="0"/>
        </a:xfrm>
      </p:grpSpPr>
      <p:sp>
        <p:nvSpPr>
          <p:cNvPr id="5" name="Content Placeholder 4"/>
          <p:cNvSpPr>
            <a:spLocks noGrp="1"/>
          </p:cNvSpPr>
          <p:nvPr>
            <p:ph sz="quarter" idx="32"/>
          </p:nvPr>
        </p:nvSpPr>
        <p:spPr>
          <a:xfrm>
            <a:off x="252414" y="1203328"/>
            <a:ext cx="8639175" cy="1381124"/>
          </a:xfrm>
        </p:spPr>
        <p:txBody>
          <a:bodyPr wrap="square">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Content Placeholder 11"/>
          <p:cNvSpPr>
            <a:spLocks noGrp="1"/>
          </p:cNvSpPr>
          <p:nvPr>
            <p:ph sz="quarter" idx="33"/>
          </p:nvPr>
        </p:nvSpPr>
        <p:spPr>
          <a:xfrm>
            <a:off x="252415" y="2872041"/>
            <a:ext cx="2683481" cy="144655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5" name="Content Placeholder 14"/>
          <p:cNvSpPr>
            <a:spLocks noGrp="1"/>
          </p:cNvSpPr>
          <p:nvPr>
            <p:ph sz="quarter" idx="34"/>
          </p:nvPr>
        </p:nvSpPr>
        <p:spPr>
          <a:xfrm>
            <a:off x="3232555" y="2872041"/>
            <a:ext cx="2678893" cy="144655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9" name="Content Placeholder 18"/>
          <p:cNvSpPr>
            <a:spLocks noGrp="1"/>
          </p:cNvSpPr>
          <p:nvPr>
            <p:ph sz="quarter" idx="35"/>
          </p:nvPr>
        </p:nvSpPr>
        <p:spPr>
          <a:xfrm>
            <a:off x="6192840" y="2872041"/>
            <a:ext cx="2678893" cy="144655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Text Placeholder 11"/>
          <p:cNvSpPr>
            <a:spLocks noGrp="1"/>
          </p:cNvSpPr>
          <p:nvPr>
            <p:ph type="body" sz="quarter" idx="18" hasCustomPrompt="1"/>
          </p:nvPr>
        </p:nvSpPr>
        <p:spPr>
          <a:xfrm>
            <a:off x="258058" y="2630753"/>
            <a:ext cx="8633531" cy="123111"/>
          </a:xfrm>
          <a:prstGeom prst="rect">
            <a:avLst/>
          </a:prstGeom>
        </p:spPr>
        <p:txBody>
          <a:bodyPr lIns="0" tIns="0" rIns="0" bIns="0" anchor="b" anchorCtr="0">
            <a:noAutofit/>
          </a:bodyPr>
          <a:lstStyle>
            <a:lvl1pPr marL="15870" indent="0">
              <a:buNone/>
              <a:defRPr sz="800" baseline="0">
                <a:solidFill>
                  <a:srgbClr val="8E8F93"/>
                </a:solidFill>
              </a:defRPr>
            </a:lvl1pPr>
          </a:lstStyle>
          <a:p>
            <a:pPr lvl="0"/>
            <a:r>
              <a:rPr lang="en-US" dirty="0"/>
              <a:t>Optional description / context goes here</a:t>
            </a:r>
          </a:p>
        </p:txBody>
      </p:sp>
      <p:sp>
        <p:nvSpPr>
          <p:cNvPr id="14" name="Text Placeholder 11"/>
          <p:cNvSpPr>
            <a:spLocks noGrp="1"/>
          </p:cNvSpPr>
          <p:nvPr>
            <p:ph type="body" sz="quarter" idx="13" hasCustomPrompt="1"/>
          </p:nvPr>
        </p:nvSpPr>
        <p:spPr>
          <a:xfrm>
            <a:off x="252415" y="4376264"/>
            <a:ext cx="2683481" cy="123111"/>
          </a:xfrm>
          <a:prstGeom prst="rect">
            <a:avLst/>
          </a:prstGeom>
        </p:spPr>
        <p:txBody>
          <a:bodyPr lIns="0" tIns="0" rIns="0" bIns="0" anchor="b" anchorCtr="0">
            <a:noAutofit/>
          </a:bodyPr>
          <a:lstStyle>
            <a:lvl1pPr marL="15870" indent="0">
              <a:buNone/>
              <a:defRPr sz="800" baseline="0">
                <a:solidFill>
                  <a:srgbClr val="8E8F93"/>
                </a:solidFill>
              </a:defRPr>
            </a:lvl1pPr>
          </a:lstStyle>
          <a:p>
            <a:pPr lvl="0"/>
            <a:r>
              <a:rPr lang="en-US" dirty="0"/>
              <a:t>Optional description / context goes here</a:t>
            </a:r>
          </a:p>
        </p:txBody>
      </p:sp>
      <p:sp>
        <p:nvSpPr>
          <p:cNvPr id="16" name="Text Placeholder 11"/>
          <p:cNvSpPr>
            <a:spLocks noGrp="1"/>
          </p:cNvSpPr>
          <p:nvPr>
            <p:ph type="body" sz="quarter" idx="21" hasCustomPrompt="1"/>
          </p:nvPr>
        </p:nvSpPr>
        <p:spPr>
          <a:xfrm>
            <a:off x="6192840" y="4376264"/>
            <a:ext cx="2678893" cy="123111"/>
          </a:xfrm>
          <a:prstGeom prst="rect">
            <a:avLst/>
          </a:prstGeom>
        </p:spPr>
        <p:txBody>
          <a:bodyPr lIns="0" tIns="0" rIns="0" bIns="0" anchor="b" anchorCtr="0">
            <a:noAutofit/>
          </a:bodyPr>
          <a:lstStyle>
            <a:lvl1pPr marL="15870" indent="0">
              <a:buNone/>
              <a:defRPr sz="800" baseline="0">
                <a:solidFill>
                  <a:srgbClr val="8E8F93"/>
                </a:solidFill>
              </a:defRPr>
            </a:lvl1pPr>
          </a:lstStyle>
          <a:p>
            <a:pPr lvl="0"/>
            <a:r>
              <a:rPr lang="en-US" dirty="0"/>
              <a:t>Optional description / context goes here</a:t>
            </a:r>
          </a:p>
        </p:txBody>
      </p:sp>
      <p:sp>
        <p:nvSpPr>
          <p:cNvPr id="18" name="Text Placeholder 11"/>
          <p:cNvSpPr>
            <a:spLocks noGrp="1"/>
          </p:cNvSpPr>
          <p:nvPr>
            <p:ph type="body" sz="quarter" idx="24" hasCustomPrompt="1"/>
          </p:nvPr>
        </p:nvSpPr>
        <p:spPr>
          <a:xfrm>
            <a:off x="3232555" y="4376264"/>
            <a:ext cx="2678893" cy="123111"/>
          </a:xfrm>
          <a:prstGeom prst="rect">
            <a:avLst/>
          </a:prstGeom>
        </p:spPr>
        <p:txBody>
          <a:bodyPr lIns="0" tIns="0" rIns="0" bIns="0" anchor="b" anchorCtr="0">
            <a:noAutofit/>
          </a:bodyPr>
          <a:lstStyle>
            <a:lvl1pPr marL="15870" indent="0">
              <a:buNone/>
              <a:defRPr sz="800" baseline="0">
                <a:solidFill>
                  <a:srgbClr val="8E8F93"/>
                </a:solidFill>
              </a:defRPr>
            </a:lvl1pPr>
          </a:lstStyle>
          <a:p>
            <a:pPr lvl="0"/>
            <a:r>
              <a:rPr lang="en-US" dirty="0"/>
              <a:t>Optional description / context goes here</a:t>
            </a:r>
          </a:p>
        </p:txBody>
      </p:sp>
      <p:sp>
        <p:nvSpPr>
          <p:cNvPr id="17" name="Slide Number Placeholder 5"/>
          <p:cNvSpPr>
            <a:spLocks noGrp="1"/>
          </p:cNvSpPr>
          <p:nvPr>
            <p:ph type="sldNum" sz="quarter" idx="4"/>
          </p:nvPr>
        </p:nvSpPr>
        <p:spPr>
          <a:xfrm>
            <a:off x="1747892" y="4857157"/>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defTabSz="457070"/>
            <a:r>
              <a:rPr lang="en-US">
                <a:solidFill>
                  <a:srgbClr val="3DCD58"/>
                </a:solidFill>
              </a:rPr>
              <a:t>Page </a:t>
            </a:r>
            <a:fld id="{5A9C12DC-491F-9444-86A2-13AC5C62A2FC}" type="slidenum">
              <a:rPr lang="en-US" smtClean="0">
                <a:solidFill>
                  <a:srgbClr val="3DCD58"/>
                </a:solidFill>
              </a:rPr>
              <a:pPr defTabSz="457070"/>
              <a:t>‹#›</a:t>
            </a:fld>
            <a:endParaRPr lang="en-US" dirty="0">
              <a:solidFill>
                <a:srgbClr val="3DCD58"/>
              </a:solidFill>
            </a:endParaRPr>
          </a:p>
        </p:txBody>
      </p:sp>
      <p:sp>
        <p:nvSpPr>
          <p:cNvPr id="20" name="Footer Placeholder 4"/>
          <p:cNvSpPr>
            <a:spLocks noGrp="1"/>
          </p:cNvSpPr>
          <p:nvPr>
            <p:ph type="ftr" sz="quarter" idx="3"/>
          </p:nvPr>
        </p:nvSpPr>
        <p:spPr>
          <a:xfrm>
            <a:off x="252414" y="4857157"/>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defTabSz="457070"/>
            <a:r>
              <a:rPr lang="en-US">
                <a:solidFill>
                  <a:srgbClr val="626469"/>
                </a:solidFill>
              </a:rPr>
              <a:t>Confidential Property of Schneider Electric |</a:t>
            </a:r>
            <a:endParaRPr lang="en-US" dirty="0">
              <a:solidFill>
                <a:srgbClr val="626469"/>
              </a:solidFill>
            </a:endParaRPr>
          </a:p>
        </p:txBody>
      </p:sp>
      <p:sp>
        <p:nvSpPr>
          <p:cNvPr id="21" name="Text Placeholder 11"/>
          <p:cNvSpPr>
            <a:spLocks noGrp="1"/>
          </p:cNvSpPr>
          <p:nvPr>
            <p:ph type="body" sz="quarter" idx="36"/>
          </p:nvPr>
        </p:nvSpPr>
        <p:spPr>
          <a:xfrm>
            <a:off x="252413" y="230188"/>
            <a:ext cx="8647112" cy="369332"/>
          </a:xfrm>
        </p:spPr>
        <p:txBody>
          <a:bodyPr>
            <a:noAutofit/>
          </a:bodyPr>
          <a:lstStyle>
            <a:lvl1pPr>
              <a:buFontTx/>
              <a:buNone/>
              <a:defRPr sz="2399">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22" name="Text Placeholder 13"/>
          <p:cNvSpPr>
            <a:spLocks noGrp="1"/>
          </p:cNvSpPr>
          <p:nvPr>
            <p:ph type="body" sz="quarter" idx="37"/>
          </p:nvPr>
        </p:nvSpPr>
        <p:spPr>
          <a:xfrm>
            <a:off x="252413" y="683368"/>
            <a:ext cx="8647112" cy="253916"/>
          </a:xfrm>
        </p:spPr>
        <p:txBody>
          <a:bodyPr>
            <a:noAutofit/>
          </a:bodyPr>
          <a:lstStyle>
            <a:lvl1pPr marL="358673" indent="-342803">
              <a:buFontTx/>
              <a:buNone/>
              <a:defRPr sz="1600" baseline="0">
                <a:solidFill>
                  <a:schemeClr val="accent1"/>
                </a:solidFill>
              </a:defRPr>
            </a:lvl1pPr>
            <a:lvl2pPr marL="407871" indent="-228535">
              <a:buFontTx/>
              <a:buNone/>
              <a:defRPr/>
            </a:lvl2pPr>
            <a:lvl3pPr marL="587207" indent="-228535">
              <a:buFontTx/>
              <a:buNone/>
              <a:defRPr/>
            </a:lvl3pPr>
            <a:lvl4pPr marL="768131" indent="-228535">
              <a:buFontTx/>
              <a:buNone/>
              <a:defRPr/>
            </a:lvl4pPr>
            <a:lvl5pPr marL="939532" indent="-228535">
              <a:buFontTx/>
              <a:buNone/>
              <a:defRPr/>
            </a:lvl5pPr>
          </a:lstStyle>
          <a:p>
            <a:pPr lvl="0"/>
            <a:r>
              <a:rPr lang="en-US" dirty="0"/>
              <a:t>Click to edit Master text styles</a:t>
            </a:r>
          </a:p>
        </p:txBody>
      </p:sp>
    </p:spTree>
    <p:extLst>
      <p:ext uri="{BB962C8B-B14F-4D97-AF65-F5344CB8AC3E}">
        <p14:creationId xmlns:p14="http://schemas.microsoft.com/office/powerpoint/2010/main" val="243767932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Horizontal Split">
    <p:spTree>
      <p:nvGrpSpPr>
        <p:cNvPr id="1" name=""/>
        <p:cNvGrpSpPr/>
        <p:nvPr/>
      </p:nvGrpSpPr>
      <p:grpSpPr>
        <a:xfrm>
          <a:off x="0" y="0"/>
          <a:ext cx="0" cy="0"/>
          <a:chOff x="0" y="0"/>
          <a:chExt cx="0" cy="0"/>
        </a:xfrm>
      </p:grpSpPr>
      <p:sp>
        <p:nvSpPr>
          <p:cNvPr id="21" name="Rectangle 20"/>
          <p:cNvSpPr/>
          <p:nvPr userDrawn="1"/>
        </p:nvSpPr>
        <p:spPr>
          <a:xfrm>
            <a:off x="1" y="3"/>
            <a:ext cx="9144000" cy="127614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91413" tIns="45706" rIns="91413" bIns="45706" rtlCol="0" anchor="ctr"/>
          <a:lstStyle/>
          <a:p>
            <a:pPr marL="0" marR="0" lvl="0" indent="0" algn="ctr" defTabSz="45707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a:ea typeface="+mn-ea"/>
              <a:cs typeface="+mn-cs"/>
            </a:endParaRPr>
          </a:p>
        </p:txBody>
      </p:sp>
      <p:sp>
        <p:nvSpPr>
          <p:cNvPr id="5" name="Content Placeholder 4"/>
          <p:cNvSpPr>
            <a:spLocks noGrp="1"/>
          </p:cNvSpPr>
          <p:nvPr>
            <p:ph sz="quarter" idx="32"/>
          </p:nvPr>
        </p:nvSpPr>
        <p:spPr>
          <a:xfrm>
            <a:off x="252414" y="1735873"/>
            <a:ext cx="8639175" cy="2644043"/>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Slide Number Placeholder 5"/>
          <p:cNvSpPr>
            <a:spLocks noGrp="1"/>
          </p:cNvSpPr>
          <p:nvPr>
            <p:ph type="sldNum" sz="quarter" idx="4"/>
          </p:nvPr>
        </p:nvSpPr>
        <p:spPr>
          <a:xfrm>
            <a:off x="1747892" y="4857157"/>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defTabSz="457070"/>
            <a:r>
              <a:rPr lang="en-US">
                <a:solidFill>
                  <a:srgbClr val="3DCD58"/>
                </a:solidFill>
              </a:rPr>
              <a:t>Page </a:t>
            </a:r>
            <a:fld id="{5A9C12DC-491F-9444-86A2-13AC5C62A2FC}" type="slidenum">
              <a:rPr lang="en-US" smtClean="0">
                <a:solidFill>
                  <a:srgbClr val="3DCD58"/>
                </a:solidFill>
              </a:rPr>
              <a:pPr defTabSz="457070"/>
              <a:t>‹#›</a:t>
            </a:fld>
            <a:endParaRPr lang="en-US" dirty="0">
              <a:solidFill>
                <a:srgbClr val="3DCD58"/>
              </a:solidFill>
            </a:endParaRPr>
          </a:p>
        </p:txBody>
      </p:sp>
      <p:sp>
        <p:nvSpPr>
          <p:cNvPr id="20" name="Footer Placeholder 4"/>
          <p:cNvSpPr>
            <a:spLocks noGrp="1"/>
          </p:cNvSpPr>
          <p:nvPr>
            <p:ph type="ftr" sz="quarter" idx="3"/>
          </p:nvPr>
        </p:nvSpPr>
        <p:spPr>
          <a:xfrm>
            <a:off x="252414" y="4857157"/>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defTabSz="457070"/>
            <a:r>
              <a:rPr lang="en-US">
                <a:solidFill>
                  <a:srgbClr val="626469"/>
                </a:solidFill>
              </a:rPr>
              <a:t>Confidential Property of Schneider Electric |</a:t>
            </a:r>
            <a:endParaRPr lang="en-US" dirty="0">
              <a:solidFill>
                <a:srgbClr val="626469"/>
              </a:solidFill>
            </a:endParaRPr>
          </a:p>
        </p:txBody>
      </p:sp>
      <p:sp>
        <p:nvSpPr>
          <p:cNvPr id="22" name="Rectangle 21"/>
          <p:cNvSpPr/>
          <p:nvPr userDrawn="1"/>
        </p:nvSpPr>
        <p:spPr>
          <a:xfrm>
            <a:off x="1" y="1105321"/>
            <a:ext cx="9144000" cy="371789"/>
          </a:xfrm>
          <a:prstGeom prst="rect">
            <a:avLst/>
          </a:prstGeom>
          <a:solidFill>
            <a:schemeClr val="bg2">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413" tIns="45706" rIns="91413" bIns="45706" rtlCol="0" anchor="ctr"/>
          <a:lstStyle/>
          <a:p>
            <a:pPr marL="0" marR="0" lvl="0" indent="0" algn="ctr" defTabSz="45707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a:ea typeface="+mn-ea"/>
              <a:cs typeface="+mn-cs"/>
            </a:endParaRPr>
          </a:p>
        </p:txBody>
      </p:sp>
      <p:sp>
        <p:nvSpPr>
          <p:cNvPr id="15" name="Text Placeholder 11"/>
          <p:cNvSpPr>
            <a:spLocks noGrp="1"/>
          </p:cNvSpPr>
          <p:nvPr>
            <p:ph type="body" sz="quarter" idx="33"/>
          </p:nvPr>
        </p:nvSpPr>
        <p:spPr>
          <a:xfrm>
            <a:off x="252413" y="230188"/>
            <a:ext cx="8647112" cy="369332"/>
          </a:xfrm>
        </p:spPr>
        <p:txBody>
          <a:bodyPr>
            <a:noAutofit/>
          </a:bodyPr>
          <a:lstStyle>
            <a:lvl1pPr>
              <a:buFontTx/>
              <a:buNone/>
              <a:defRPr sz="2399">
                <a:solidFill>
                  <a:schemeClr val="bg1"/>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6" name="Text Placeholder 13"/>
          <p:cNvSpPr>
            <a:spLocks noGrp="1"/>
          </p:cNvSpPr>
          <p:nvPr>
            <p:ph type="body" sz="quarter" idx="34"/>
          </p:nvPr>
        </p:nvSpPr>
        <p:spPr>
          <a:xfrm>
            <a:off x="252413" y="683368"/>
            <a:ext cx="8647112" cy="253916"/>
          </a:xfrm>
        </p:spPr>
        <p:txBody>
          <a:bodyPr>
            <a:noAutofit/>
          </a:bodyPr>
          <a:lstStyle>
            <a:lvl1pPr marL="358673" indent="-342803">
              <a:buFontTx/>
              <a:buNone/>
              <a:defRPr sz="1600">
                <a:solidFill>
                  <a:schemeClr val="bg1"/>
                </a:solidFill>
              </a:defRPr>
            </a:lvl1pPr>
            <a:lvl2pPr marL="407871" indent="-228535">
              <a:buFontTx/>
              <a:buNone/>
              <a:defRPr/>
            </a:lvl2pPr>
            <a:lvl3pPr marL="587207" indent="-228535">
              <a:buFontTx/>
              <a:buNone/>
              <a:defRPr/>
            </a:lvl3pPr>
            <a:lvl4pPr marL="768131" indent="-228535">
              <a:buFontTx/>
              <a:buNone/>
              <a:defRPr/>
            </a:lvl4pPr>
            <a:lvl5pPr marL="939532" indent="-228535">
              <a:buFontTx/>
              <a:buNone/>
              <a:defRPr/>
            </a:lvl5pPr>
          </a:lstStyle>
          <a:p>
            <a:pPr lvl="0"/>
            <a:r>
              <a:rPr lang="en-US" dirty="0"/>
              <a:t>Click to edit Master text styles</a:t>
            </a:r>
          </a:p>
        </p:txBody>
      </p:sp>
    </p:spTree>
    <p:extLst>
      <p:ext uri="{BB962C8B-B14F-4D97-AF65-F5344CB8AC3E}">
        <p14:creationId xmlns:p14="http://schemas.microsoft.com/office/powerpoint/2010/main" val="47459829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lank slide ">
    <p:spTree>
      <p:nvGrpSpPr>
        <p:cNvPr id="1" name=""/>
        <p:cNvGrpSpPr/>
        <p:nvPr/>
      </p:nvGrpSpPr>
      <p:grpSpPr>
        <a:xfrm>
          <a:off x="0" y="0"/>
          <a:ext cx="0" cy="0"/>
          <a:chOff x="0" y="0"/>
          <a:chExt cx="0" cy="0"/>
        </a:xfrm>
      </p:grpSpPr>
      <p:sp>
        <p:nvSpPr>
          <p:cNvPr id="17" name="Slide Number Placeholder 5"/>
          <p:cNvSpPr>
            <a:spLocks noGrp="1"/>
          </p:cNvSpPr>
          <p:nvPr>
            <p:ph type="sldNum" sz="quarter" idx="4"/>
          </p:nvPr>
        </p:nvSpPr>
        <p:spPr>
          <a:xfrm>
            <a:off x="1747892" y="4857157"/>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defTabSz="457070"/>
            <a:r>
              <a:rPr lang="en-US">
                <a:solidFill>
                  <a:srgbClr val="3DCD58"/>
                </a:solidFill>
              </a:rPr>
              <a:t>Page </a:t>
            </a:r>
            <a:fld id="{5A9C12DC-491F-9444-86A2-13AC5C62A2FC}" type="slidenum">
              <a:rPr lang="en-US" smtClean="0">
                <a:solidFill>
                  <a:srgbClr val="3DCD58"/>
                </a:solidFill>
              </a:rPr>
              <a:pPr defTabSz="457070"/>
              <a:t>‹#›</a:t>
            </a:fld>
            <a:endParaRPr lang="en-US" dirty="0">
              <a:solidFill>
                <a:srgbClr val="3DCD58"/>
              </a:solidFill>
            </a:endParaRPr>
          </a:p>
        </p:txBody>
      </p:sp>
      <p:sp>
        <p:nvSpPr>
          <p:cNvPr id="20" name="Footer Placeholder 4"/>
          <p:cNvSpPr>
            <a:spLocks noGrp="1"/>
          </p:cNvSpPr>
          <p:nvPr>
            <p:ph type="ftr" sz="quarter" idx="3"/>
          </p:nvPr>
        </p:nvSpPr>
        <p:spPr>
          <a:xfrm>
            <a:off x="252414" y="4857157"/>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defTabSz="457070"/>
            <a:r>
              <a:rPr lang="en-US">
                <a:solidFill>
                  <a:srgbClr val="626469"/>
                </a:solidFill>
              </a:rPr>
              <a:t>Confidential Property of Schneider Electric |</a:t>
            </a:r>
            <a:endParaRPr lang="en-US" dirty="0">
              <a:solidFill>
                <a:srgbClr val="626469"/>
              </a:solidFill>
            </a:endParaRPr>
          </a:p>
        </p:txBody>
      </p:sp>
    </p:spTree>
    <p:extLst>
      <p:ext uri="{BB962C8B-B14F-4D97-AF65-F5344CB8AC3E}">
        <p14:creationId xmlns:p14="http://schemas.microsoft.com/office/powerpoint/2010/main" val="147938391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Closing Slide Master">
    <p:bg>
      <p:bgPr>
        <a:solidFill>
          <a:schemeClr val="tx2"/>
        </a:solidFill>
        <a:effectLst/>
      </p:bgPr>
    </p:bg>
    <p:spTree>
      <p:nvGrpSpPr>
        <p:cNvPr id="1" name=""/>
        <p:cNvGrpSpPr/>
        <p:nvPr/>
      </p:nvGrpSpPr>
      <p:grpSpPr>
        <a:xfrm>
          <a:off x="0" y="0"/>
          <a:ext cx="0" cy="0"/>
          <a:chOff x="0" y="0"/>
          <a:chExt cx="0" cy="0"/>
        </a:xfrm>
      </p:grpSpPr>
      <p:pic>
        <p:nvPicPr>
          <p:cNvPr id="4" name="Picture 3" descr="schneider_LIO_White_RGB.png"/>
          <p:cNvPicPr>
            <a:picLocks noChangeAspect="1"/>
          </p:cNvPicPr>
          <p:nvPr userDrawn="1"/>
        </p:nvPicPr>
        <p:blipFill>
          <a:blip r:embed="rId2" cstate="print"/>
          <a:stretch>
            <a:fillRect/>
          </a:stretch>
        </p:blipFill>
        <p:spPr>
          <a:xfrm>
            <a:off x="2769125" y="1958662"/>
            <a:ext cx="3559382" cy="981372"/>
          </a:xfrm>
          <a:prstGeom prst="rect">
            <a:avLst/>
          </a:prstGeom>
        </p:spPr>
      </p:pic>
    </p:spTree>
    <p:extLst>
      <p:ext uri="{BB962C8B-B14F-4D97-AF65-F5344CB8AC3E}">
        <p14:creationId xmlns:p14="http://schemas.microsoft.com/office/powerpoint/2010/main" val="121502123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Section Title w/ Image 3">
    <p:spTree>
      <p:nvGrpSpPr>
        <p:cNvPr id="1" name=""/>
        <p:cNvGrpSpPr/>
        <p:nvPr/>
      </p:nvGrpSpPr>
      <p:grpSpPr>
        <a:xfrm>
          <a:off x="0" y="0"/>
          <a:ext cx="0" cy="0"/>
          <a:chOff x="0" y="0"/>
          <a:chExt cx="0" cy="0"/>
        </a:xfrm>
      </p:grpSpPr>
      <p:sp>
        <p:nvSpPr>
          <p:cNvPr id="14" name="Content Placeholder 12"/>
          <p:cNvSpPr>
            <a:spLocks noGrp="1"/>
          </p:cNvSpPr>
          <p:nvPr>
            <p:ph sz="quarter" idx="12" hasCustomPrompt="1"/>
          </p:nvPr>
        </p:nvSpPr>
        <p:spPr>
          <a:xfrm>
            <a:off x="4613276" y="4"/>
            <a:ext cx="4530727" cy="5143499"/>
          </a:xfrm>
          <a:prstGeom prst="rect">
            <a:avLst/>
          </a:prstGeom>
          <a:solidFill>
            <a:schemeClr val="accent2">
              <a:alpha val="20000"/>
            </a:schemeClr>
          </a:solidFill>
        </p:spPr>
        <p:txBody>
          <a:bodyPr vert="horz" lIns="335815" tIns="335815" rIns="335815" bIns="335815"/>
          <a:lstStyle>
            <a:lvl1pPr marL="0" indent="0">
              <a:buNone/>
              <a:defRPr sz="1125">
                <a:solidFill>
                  <a:schemeClr val="accent2">
                    <a:lumMod val="60000"/>
                    <a:lumOff val="40000"/>
                  </a:schemeClr>
                </a:solidFill>
              </a:defRPr>
            </a:lvl1pPr>
            <a:lvl2pPr marL="442673" indent="-264968">
              <a:buFont typeface="Arial"/>
              <a:buChar char="•"/>
              <a:defRPr sz="1800">
                <a:solidFill>
                  <a:schemeClr val="accent1"/>
                </a:solidFill>
              </a:defRPr>
            </a:lvl2pPr>
            <a:lvl3pPr marL="707631" indent="-228479">
              <a:buFont typeface="Lucida Grande"/>
              <a:buChar char="–"/>
              <a:defRPr sz="1575">
                <a:solidFill>
                  <a:schemeClr val="accent1"/>
                </a:solidFill>
              </a:defRPr>
            </a:lvl3pPr>
            <a:lvl4pPr marL="975777" indent="-228479">
              <a:buFont typeface="Lucida Grande"/>
              <a:buChar char="–"/>
              <a:defRPr sz="1425">
                <a:solidFill>
                  <a:schemeClr val="accent1"/>
                </a:solidFill>
              </a:defRPr>
            </a:lvl4pPr>
            <a:lvl5pPr marL="1258196" indent="-231652" defTabSz="314153">
              <a:buFont typeface="Lucida Grande"/>
              <a:buChar char="–"/>
              <a:defRPr sz="1425">
                <a:solidFill>
                  <a:schemeClr val="accent1"/>
                </a:solidFill>
              </a:defRPr>
            </a:lvl5pPr>
          </a:lstStyle>
          <a:p>
            <a:pPr lvl="0"/>
            <a:r>
              <a:rPr lang="en-US" dirty="0"/>
              <a:t>Insert Your Content Here</a:t>
            </a:r>
          </a:p>
        </p:txBody>
      </p:sp>
      <p:sp>
        <p:nvSpPr>
          <p:cNvPr id="15" name="Rectangle 14"/>
          <p:cNvSpPr/>
          <p:nvPr userDrawn="1"/>
        </p:nvSpPr>
        <p:spPr>
          <a:xfrm rot="5400000">
            <a:off x="-286952" y="243278"/>
            <a:ext cx="5143500" cy="465695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91388" tIns="45694" rIns="91388" bIns="45694" rtlCol="0" anchor="ctr"/>
          <a:lstStyle/>
          <a:p>
            <a:pPr algn="ctr" defTabSz="456949"/>
            <a:endParaRPr lang="en-US" sz="1800" dirty="0">
              <a:solidFill>
                <a:prstClr val="white"/>
              </a:solidFill>
            </a:endParaRPr>
          </a:p>
        </p:txBody>
      </p:sp>
      <p:sp>
        <p:nvSpPr>
          <p:cNvPr id="16" name="Content Placeholder 12"/>
          <p:cNvSpPr>
            <a:spLocks noGrp="1"/>
          </p:cNvSpPr>
          <p:nvPr>
            <p:ph sz="quarter" idx="11"/>
          </p:nvPr>
        </p:nvSpPr>
        <p:spPr>
          <a:xfrm>
            <a:off x="-43677" y="-2"/>
            <a:ext cx="5030015" cy="5143502"/>
          </a:xfrm>
          <a:prstGeom prst="rect">
            <a:avLst/>
          </a:prstGeom>
          <a:solidFill>
            <a:schemeClr val="tx2">
              <a:alpha val="80000"/>
            </a:schemeClr>
          </a:solidFill>
        </p:spPr>
        <p:txBody>
          <a:bodyPr vert="horz" lIns="335815" tIns="335815" rIns="335815" bIns="335815"/>
          <a:lstStyle>
            <a:lvl1pPr marL="0" indent="0">
              <a:buNone/>
              <a:defRPr sz="2400">
                <a:solidFill>
                  <a:schemeClr val="bg1"/>
                </a:solidFill>
              </a:defRPr>
            </a:lvl1pPr>
            <a:lvl2pPr marL="442673" indent="-264968">
              <a:buFont typeface="Arial"/>
              <a:buChar char="•"/>
              <a:defRPr sz="2025">
                <a:solidFill>
                  <a:schemeClr val="bg1"/>
                </a:solidFill>
              </a:defRPr>
            </a:lvl2pPr>
            <a:lvl3pPr marL="707631" indent="-228479">
              <a:buFont typeface="Lucida Grande"/>
              <a:buChar char="–"/>
              <a:defRPr sz="1800">
                <a:solidFill>
                  <a:schemeClr val="bg1"/>
                </a:solidFill>
              </a:defRPr>
            </a:lvl3pPr>
            <a:lvl4pPr marL="975777" indent="-228479">
              <a:buFont typeface="Lucida Grande"/>
              <a:buChar char="–"/>
              <a:defRPr sz="1575">
                <a:solidFill>
                  <a:schemeClr val="bg1"/>
                </a:solidFill>
              </a:defRPr>
            </a:lvl4pPr>
            <a:lvl5pPr marL="1258196" indent="-231652" defTabSz="314153">
              <a:buFont typeface="Lucida Grande"/>
              <a:buChar char="–"/>
              <a:defRPr sz="1575">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1747892" y="4857166"/>
            <a:ext cx="525690" cy="92333"/>
          </a:xfrm>
          <a:prstGeom prst="rect">
            <a:avLst/>
          </a:prstGeom>
        </p:spPr>
        <p:txBody>
          <a:bodyPr vert="horz" lIns="0" tIns="0" rIns="0" bIns="0" rtlCol="0" anchor="ctr">
            <a:spAutoFit/>
          </a:bodyPr>
          <a:lstStyle>
            <a:lvl1pPr algn="l" defTabSz="456949">
              <a:defRPr sz="600">
                <a:solidFill>
                  <a:srgbClr val="FFFFFF"/>
                </a:solidFill>
                <a:latin typeface="Arial"/>
                <a:cs typeface="Arial"/>
              </a:defRPr>
            </a:lvl1pPr>
          </a:lstStyle>
          <a:p>
            <a:r>
              <a:rPr lang="en-US" dirty="0"/>
              <a:t>Page </a:t>
            </a:r>
            <a:fld id="{5A9C12DC-491F-9444-86A2-13AC5C62A2FC}" type="slidenum">
              <a:rPr lang="en-US" smtClean="0"/>
              <a:pPr/>
              <a:t>‹#›</a:t>
            </a:fld>
            <a:endParaRPr lang="en-US" dirty="0"/>
          </a:p>
        </p:txBody>
      </p:sp>
      <p:sp>
        <p:nvSpPr>
          <p:cNvPr id="8" name="Footer Placeholder 4"/>
          <p:cNvSpPr>
            <a:spLocks noGrp="1"/>
          </p:cNvSpPr>
          <p:nvPr>
            <p:ph type="ftr" sz="quarter" idx="3"/>
          </p:nvPr>
        </p:nvSpPr>
        <p:spPr>
          <a:xfrm>
            <a:off x="252415" y="4857165"/>
            <a:ext cx="1509767" cy="92333"/>
          </a:xfrm>
          <a:prstGeom prst="rect">
            <a:avLst/>
          </a:prstGeom>
        </p:spPr>
        <p:txBody>
          <a:bodyPr vert="horz" wrap="square" lIns="0" tIns="0" rIns="0" bIns="0" rtlCol="0" anchor="ctr">
            <a:spAutoFit/>
          </a:bodyPr>
          <a:lstStyle>
            <a:lvl1pPr algn="l" defTabSz="456949">
              <a:defRPr sz="600">
                <a:solidFill>
                  <a:srgbClr val="FFFFFF"/>
                </a:solidFill>
                <a:latin typeface="Arial"/>
                <a:cs typeface="Arial"/>
              </a:defRPr>
            </a:lvl1pPr>
          </a:lstStyle>
          <a:p>
            <a:r>
              <a:rPr lang="en-US" dirty="0"/>
              <a:t>Confidential Property of Schneider Electric |</a:t>
            </a:r>
          </a:p>
        </p:txBody>
      </p:sp>
      <p:pic>
        <p:nvPicPr>
          <p:cNvPr id="10" name="Picture 9" descr="schneider_LIO_Life-Green_RGB.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102211" y="4509591"/>
            <a:ext cx="1922297" cy="530004"/>
          </a:xfrm>
          <a:prstGeom prst="rect">
            <a:avLst/>
          </a:prstGeom>
        </p:spPr>
      </p:pic>
    </p:spTree>
    <p:extLst>
      <p:ext uri="{BB962C8B-B14F-4D97-AF65-F5344CB8AC3E}">
        <p14:creationId xmlns:p14="http://schemas.microsoft.com/office/powerpoint/2010/main" val="419410464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Agenda">
    <p:bg>
      <p:bgPr>
        <a:solidFill>
          <a:schemeClr val="accent1"/>
        </a:solidFill>
        <a:effectLst/>
      </p:bgPr>
    </p:bg>
    <p:spTree>
      <p:nvGrpSpPr>
        <p:cNvPr id="1" name=""/>
        <p:cNvGrpSpPr/>
        <p:nvPr/>
      </p:nvGrpSpPr>
      <p:grpSpPr>
        <a:xfrm>
          <a:off x="0" y="0"/>
          <a:ext cx="0" cy="0"/>
          <a:chOff x="0" y="0"/>
          <a:chExt cx="0" cy="0"/>
        </a:xfrm>
      </p:grpSpPr>
      <p:sp>
        <p:nvSpPr>
          <p:cNvPr id="16" name="Content Placeholder 12"/>
          <p:cNvSpPr>
            <a:spLocks noGrp="1"/>
          </p:cNvSpPr>
          <p:nvPr>
            <p:ph sz="quarter" idx="11" hasCustomPrompt="1"/>
          </p:nvPr>
        </p:nvSpPr>
        <p:spPr>
          <a:xfrm>
            <a:off x="1007299" y="551698"/>
            <a:ext cx="3023009" cy="680600"/>
          </a:xfrm>
          <a:prstGeom prst="rect">
            <a:avLst/>
          </a:prstGeom>
          <a:noFill/>
        </p:spPr>
        <p:txBody>
          <a:bodyPr vert="horz" lIns="252000" tIns="252000" rIns="252000" bIns="252000"/>
          <a:lstStyle>
            <a:lvl1pPr marL="0" indent="0">
              <a:buNone/>
              <a:defRPr sz="2396" baseline="0">
                <a:solidFill>
                  <a:schemeClr val="bg1"/>
                </a:solidFill>
              </a:defRPr>
            </a:lvl1pPr>
            <a:lvl2pPr marL="442055" indent="-264599">
              <a:buFont typeface="Arial"/>
              <a:buChar char="•"/>
              <a:defRPr sz="1997">
                <a:solidFill>
                  <a:schemeClr val="bg1"/>
                </a:solidFill>
              </a:defRPr>
            </a:lvl2pPr>
            <a:lvl3pPr marL="706654" indent="-228158">
              <a:buFont typeface="Lucida Grande"/>
              <a:buChar char="–"/>
              <a:defRPr sz="1797">
                <a:solidFill>
                  <a:schemeClr val="bg1"/>
                </a:solidFill>
              </a:defRPr>
            </a:lvl3pPr>
            <a:lvl4pPr marL="974422" indent="-228158">
              <a:buFont typeface="Lucida Grande"/>
              <a:buChar char="–"/>
              <a:defRPr sz="1597">
                <a:solidFill>
                  <a:schemeClr val="bg1"/>
                </a:solidFill>
              </a:defRPr>
            </a:lvl4pPr>
            <a:lvl5pPr marL="1256449" indent="-231326" defTabSz="313716">
              <a:buFont typeface="Lucida Grande"/>
              <a:buChar char="–"/>
              <a:defRPr sz="1597">
                <a:solidFill>
                  <a:schemeClr val="bg1"/>
                </a:solidFill>
              </a:defRPr>
            </a:lvl5pPr>
          </a:lstStyle>
          <a:p>
            <a:pPr lvl="0"/>
            <a:r>
              <a:rPr lang="en-US" dirty="0"/>
              <a:t>Agenda</a:t>
            </a:r>
          </a:p>
        </p:txBody>
      </p:sp>
      <p:pic>
        <p:nvPicPr>
          <p:cNvPr id="9" name="Picture 8" descr="schneider_LIO_Life-Green_RGB.png"/>
          <p:cNvPicPr>
            <a:picLocks noChangeAspect="1"/>
          </p:cNvPicPr>
          <p:nvPr userDrawn="1"/>
        </p:nvPicPr>
        <p:blipFill>
          <a:blip r:embed="rId2" cstate="print"/>
          <a:stretch>
            <a:fillRect/>
          </a:stretch>
        </p:blipFill>
        <p:spPr>
          <a:xfrm>
            <a:off x="7067034" y="4494997"/>
            <a:ext cx="2041798" cy="562953"/>
          </a:xfrm>
          <a:prstGeom prst="rect">
            <a:avLst/>
          </a:prstGeom>
        </p:spPr>
      </p:pic>
      <p:sp>
        <p:nvSpPr>
          <p:cNvPr id="10" name="Rechteck 7"/>
          <p:cNvSpPr/>
          <p:nvPr userDrawn="1"/>
        </p:nvSpPr>
        <p:spPr>
          <a:xfrm>
            <a:off x="3289837" y="1101251"/>
            <a:ext cx="457200" cy="457200"/>
          </a:xfrm>
          <a:prstGeom prst="rect">
            <a:avLst/>
          </a:prstGeom>
          <a:solidFill>
            <a:schemeClr val="accent1">
              <a:alpha val="3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020" tIns="46011" rIns="92020" bIns="46011" rtlCol="0" anchor="ctr">
            <a:normAutofit/>
          </a:bodyPr>
          <a:lstStyle/>
          <a:p>
            <a:pPr algn="ctr"/>
            <a:endParaRPr lang="en-US" sz="1298" b="1">
              <a:solidFill>
                <a:schemeClr val="bg1"/>
              </a:solidFill>
              <a:latin typeface="+mn-lt"/>
              <a:ea typeface="Arial Unicode MS" pitchFamily="34" charset="-128"/>
              <a:cs typeface="Arial" pitchFamily="34" charset="0"/>
            </a:endParaRPr>
          </a:p>
        </p:txBody>
      </p:sp>
      <p:sp>
        <p:nvSpPr>
          <p:cNvPr id="11" name="Rechteck 8"/>
          <p:cNvSpPr/>
          <p:nvPr userDrawn="1"/>
        </p:nvSpPr>
        <p:spPr>
          <a:xfrm>
            <a:off x="3874046" y="1101257"/>
            <a:ext cx="4049226" cy="457200"/>
          </a:xfrm>
          <a:prstGeom prst="rect">
            <a:avLst/>
          </a:prstGeom>
          <a:solidFill>
            <a:schemeClr val="accent1">
              <a:alpha val="3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020" tIns="46011" rIns="92020" bIns="46011" rtlCol="0" anchor="ctr"/>
          <a:lstStyle/>
          <a:p>
            <a:endParaRPr lang="en-US" sz="1298" b="1" dirty="0">
              <a:solidFill>
                <a:schemeClr val="accent1"/>
              </a:solidFill>
              <a:latin typeface="+mn-lt"/>
              <a:cs typeface="Arial" pitchFamily="34" charset="0"/>
            </a:endParaRPr>
          </a:p>
        </p:txBody>
      </p:sp>
      <p:sp>
        <p:nvSpPr>
          <p:cNvPr id="12" name="Rechteck 10"/>
          <p:cNvSpPr/>
          <p:nvPr userDrawn="1"/>
        </p:nvSpPr>
        <p:spPr>
          <a:xfrm>
            <a:off x="3286569" y="1612814"/>
            <a:ext cx="457200" cy="457200"/>
          </a:xfrm>
          <a:prstGeom prst="rect">
            <a:avLst/>
          </a:prstGeom>
          <a:solidFill>
            <a:schemeClr val="accent1">
              <a:alpha val="3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020" tIns="46011" rIns="92020" bIns="46011" rtlCol="0" anchor="ctr">
            <a:normAutofit/>
          </a:bodyPr>
          <a:lstStyle/>
          <a:p>
            <a:pPr algn="ctr"/>
            <a:endParaRPr lang="en-US" sz="1298" b="1">
              <a:solidFill>
                <a:schemeClr val="bg1"/>
              </a:solidFill>
              <a:latin typeface="+mn-lt"/>
              <a:ea typeface="Arial Unicode MS" pitchFamily="34" charset="-128"/>
              <a:cs typeface="Arial" pitchFamily="34" charset="0"/>
            </a:endParaRPr>
          </a:p>
        </p:txBody>
      </p:sp>
      <p:sp>
        <p:nvSpPr>
          <p:cNvPr id="13" name="Rechteck 11"/>
          <p:cNvSpPr/>
          <p:nvPr userDrawn="1"/>
        </p:nvSpPr>
        <p:spPr>
          <a:xfrm>
            <a:off x="3881950" y="1613804"/>
            <a:ext cx="4049225" cy="457200"/>
          </a:xfrm>
          <a:prstGeom prst="rect">
            <a:avLst/>
          </a:prstGeom>
          <a:solidFill>
            <a:schemeClr val="accent1">
              <a:alpha val="3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020" tIns="46011" rIns="92020" bIns="46011" rtlCol="0" anchor="ctr"/>
          <a:lstStyle/>
          <a:p>
            <a:pPr>
              <a:tabLst>
                <a:tab pos="357815" algn="l"/>
              </a:tabLst>
            </a:pPr>
            <a:endParaRPr lang="en-US" sz="1298" b="1">
              <a:solidFill>
                <a:schemeClr val="accent1"/>
              </a:solidFill>
              <a:latin typeface="+mn-lt"/>
              <a:cs typeface="Arial" pitchFamily="34" charset="0"/>
            </a:endParaRPr>
          </a:p>
        </p:txBody>
      </p:sp>
      <p:sp>
        <p:nvSpPr>
          <p:cNvPr id="31" name="Rechteck 10"/>
          <p:cNvSpPr/>
          <p:nvPr userDrawn="1"/>
        </p:nvSpPr>
        <p:spPr>
          <a:xfrm>
            <a:off x="3286569" y="2127164"/>
            <a:ext cx="457200" cy="457200"/>
          </a:xfrm>
          <a:prstGeom prst="rect">
            <a:avLst/>
          </a:prstGeom>
          <a:solidFill>
            <a:schemeClr val="accent1">
              <a:alpha val="3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020" tIns="46011" rIns="92020" bIns="46011" rtlCol="0" anchor="ctr">
            <a:normAutofit/>
          </a:bodyPr>
          <a:lstStyle/>
          <a:p>
            <a:pPr algn="ctr"/>
            <a:endParaRPr lang="en-US" sz="1298" b="1">
              <a:solidFill>
                <a:schemeClr val="bg1"/>
              </a:solidFill>
              <a:latin typeface="+mn-lt"/>
              <a:ea typeface="Arial Unicode MS" pitchFamily="34" charset="-128"/>
              <a:cs typeface="Arial" pitchFamily="34" charset="0"/>
            </a:endParaRPr>
          </a:p>
        </p:txBody>
      </p:sp>
      <p:sp>
        <p:nvSpPr>
          <p:cNvPr id="32" name="Rechteck 11"/>
          <p:cNvSpPr/>
          <p:nvPr userDrawn="1"/>
        </p:nvSpPr>
        <p:spPr>
          <a:xfrm>
            <a:off x="3881950" y="2128154"/>
            <a:ext cx="4049225" cy="457200"/>
          </a:xfrm>
          <a:prstGeom prst="rect">
            <a:avLst/>
          </a:prstGeom>
          <a:solidFill>
            <a:schemeClr val="accent1">
              <a:alpha val="3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020" tIns="46011" rIns="92020" bIns="46011" rtlCol="0" anchor="ctr"/>
          <a:lstStyle/>
          <a:p>
            <a:pPr>
              <a:tabLst>
                <a:tab pos="357815" algn="l"/>
              </a:tabLst>
            </a:pPr>
            <a:endParaRPr lang="en-US" sz="1298" b="1">
              <a:solidFill>
                <a:schemeClr val="accent1"/>
              </a:solidFill>
              <a:latin typeface="+mn-lt"/>
              <a:cs typeface="Arial" pitchFamily="34" charset="0"/>
            </a:endParaRPr>
          </a:p>
        </p:txBody>
      </p:sp>
      <p:sp>
        <p:nvSpPr>
          <p:cNvPr id="45" name="Rechteck 10"/>
          <p:cNvSpPr/>
          <p:nvPr userDrawn="1"/>
        </p:nvSpPr>
        <p:spPr>
          <a:xfrm>
            <a:off x="3286569" y="2641514"/>
            <a:ext cx="457200" cy="457200"/>
          </a:xfrm>
          <a:prstGeom prst="rect">
            <a:avLst/>
          </a:prstGeom>
          <a:solidFill>
            <a:schemeClr val="accent1">
              <a:alpha val="3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020" tIns="46011" rIns="92020" bIns="46011" rtlCol="0" anchor="ctr">
            <a:normAutofit/>
          </a:bodyPr>
          <a:lstStyle/>
          <a:p>
            <a:pPr algn="ctr"/>
            <a:endParaRPr lang="en-US" sz="1298" b="1">
              <a:solidFill>
                <a:schemeClr val="bg1"/>
              </a:solidFill>
              <a:latin typeface="+mn-lt"/>
              <a:ea typeface="Arial Unicode MS" pitchFamily="34" charset="-128"/>
              <a:cs typeface="Arial" pitchFamily="34" charset="0"/>
            </a:endParaRPr>
          </a:p>
        </p:txBody>
      </p:sp>
      <p:sp>
        <p:nvSpPr>
          <p:cNvPr id="46" name="Rechteck 11"/>
          <p:cNvSpPr/>
          <p:nvPr userDrawn="1"/>
        </p:nvSpPr>
        <p:spPr>
          <a:xfrm>
            <a:off x="3881950" y="2642504"/>
            <a:ext cx="4049225" cy="457200"/>
          </a:xfrm>
          <a:prstGeom prst="rect">
            <a:avLst/>
          </a:prstGeom>
          <a:solidFill>
            <a:schemeClr val="accent1">
              <a:alpha val="3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020" tIns="46011" rIns="92020" bIns="46011" rtlCol="0" anchor="ctr"/>
          <a:lstStyle/>
          <a:p>
            <a:pPr>
              <a:tabLst>
                <a:tab pos="357815" algn="l"/>
              </a:tabLst>
            </a:pPr>
            <a:endParaRPr lang="en-US" sz="1298" b="1">
              <a:solidFill>
                <a:schemeClr val="accent1"/>
              </a:solidFill>
              <a:latin typeface="+mn-lt"/>
              <a:cs typeface="Arial" pitchFamily="34" charset="0"/>
            </a:endParaRPr>
          </a:p>
        </p:txBody>
      </p:sp>
      <p:sp>
        <p:nvSpPr>
          <p:cNvPr id="47" name="Rechteck 10"/>
          <p:cNvSpPr/>
          <p:nvPr userDrawn="1"/>
        </p:nvSpPr>
        <p:spPr>
          <a:xfrm>
            <a:off x="3286569" y="3155864"/>
            <a:ext cx="457200" cy="457200"/>
          </a:xfrm>
          <a:prstGeom prst="rect">
            <a:avLst/>
          </a:prstGeom>
          <a:solidFill>
            <a:schemeClr val="accent1">
              <a:alpha val="3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020" tIns="46011" rIns="92020" bIns="46011" rtlCol="0" anchor="ctr">
            <a:normAutofit/>
          </a:bodyPr>
          <a:lstStyle/>
          <a:p>
            <a:pPr algn="ctr"/>
            <a:endParaRPr lang="en-US" sz="1298" b="1">
              <a:solidFill>
                <a:srgbClr val="626469"/>
              </a:solidFill>
              <a:latin typeface="+mn-lt"/>
              <a:ea typeface="Arial Unicode MS" pitchFamily="34" charset="-128"/>
              <a:cs typeface="Arial" pitchFamily="34" charset="0"/>
            </a:endParaRPr>
          </a:p>
        </p:txBody>
      </p:sp>
      <p:sp>
        <p:nvSpPr>
          <p:cNvPr id="48" name="Rechteck 11"/>
          <p:cNvSpPr/>
          <p:nvPr userDrawn="1"/>
        </p:nvSpPr>
        <p:spPr>
          <a:xfrm>
            <a:off x="3881950" y="3156854"/>
            <a:ext cx="4049225" cy="457200"/>
          </a:xfrm>
          <a:prstGeom prst="rect">
            <a:avLst/>
          </a:prstGeom>
          <a:solidFill>
            <a:schemeClr val="accent1">
              <a:alpha val="3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020" tIns="46011" rIns="92020" bIns="46011" rtlCol="0" anchor="ctr"/>
          <a:lstStyle/>
          <a:p>
            <a:pPr>
              <a:tabLst>
                <a:tab pos="357815" algn="l"/>
              </a:tabLst>
            </a:pPr>
            <a:endParaRPr lang="en-US" sz="1298" b="1">
              <a:solidFill>
                <a:schemeClr val="accent1"/>
              </a:solidFill>
              <a:latin typeface="+mn-lt"/>
              <a:cs typeface="Arial" pitchFamily="34" charset="0"/>
            </a:endParaRPr>
          </a:p>
        </p:txBody>
      </p:sp>
      <p:sp>
        <p:nvSpPr>
          <p:cNvPr id="24" name="Text Placeholder 4"/>
          <p:cNvSpPr>
            <a:spLocks noGrp="1"/>
          </p:cNvSpPr>
          <p:nvPr userDrawn="1">
            <p:ph type="body" sz="quarter" idx="13" hasCustomPrompt="1"/>
          </p:nvPr>
        </p:nvSpPr>
        <p:spPr>
          <a:xfrm>
            <a:off x="3261877" y="1209106"/>
            <a:ext cx="509597" cy="210641"/>
          </a:xfrm>
          <a:prstGeom prst="rect">
            <a:avLst/>
          </a:prstGeom>
        </p:spPr>
        <p:txBody>
          <a:bodyPr anchor="ctr"/>
          <a:lstStyle>
            <a:lvl1pPr algn="ctr">
              <a:buNone/>
              <a:defRPr sz="1298" b="1">
                <a:solidFill>
                  <a:schemeClr val="bg1"/>
                </a:solidFill>
              </a:defRPr>
            </a:lvl1pPr>
          </a:lstStyle>
          <a:p>
            <a:r>
              <a:rPr lang="en-US"/>
              <a:t>1</a:t>
            </a:r>
          </a:p>
        </p:txBody>
      </p:sp>
      <p:sp>
        <p:nvSpPr>
          <p:cNvPr id="23" name="Text Placeholder 4"/>
          <p:cNvSpPr>
            <a:spLocks noGrp="1"/>
          </p:cNvSpPr>
          <p:nvPr userDrawn="1">
            <p:ph type="body" sz="quarter" idx="12" hasCustomPrompt="1"/>
          </p:nvPr>
        </p:nvSpPr>
        <p:spPr>
          <a:xfrm>
            <a:off x="3887410" y="1222754"/>
            <a:ext cx="3971568" cy="208365"/>
          </a:xfrm>
          <a:prstGeom prst="rect">
            <a:avLst/>
          </a:prstGeom>
        </p:spPr>
        <p:txBody>
          <a:bodyPr anchor="ctr"/>
          <a:lstStyle>
            <a:lvl1pPr>
              <a:buNone/>
              <a:defRPr sz="1298" b="1">
                <a:solidFill>
                  <a:schemeClr val="bg1"/>
                </a:solidFill>
              </a:defRPr>
            </a:lvl1pPr>
          </a:lstStyle>
          <a:p>
            <a:r>
              <a:rPr lang="en-US" dirty="0"/>
              <a:t>Edit text</a:t>
            </a:r>
          </a:p>
        </p:txBody>
      </p:sp>
      <p:sp>
        <p:nvSpPr>
          <p:cNvPr id="26" name="Text Placeholder 4"/>
          <p:cNvSpPr>
            <a:spLocks noGrp="1"/>
          </p:cNvSpPr>
          <p:nvPr userDrawn="1">
            <p:ph type="body" sz="quarter" idx="15" hasCustomPrompt="1"/>
          </p:nvPr>
        </p:nvSpPr>
        <p:spPr>
          <a:xfrm>
            <a:off x="3264149" y="1702706"/>
            <a:ext cx="509597" cy="210641"/>
          </a:xfrm>
          <a:prstGeom prst="rect">
            <a:avLst/>
          </a:prstGeom>
        </p:spPr>
        <p:txBody>
          <a:bodyPr anchor="ctr"/>
          <a:lstStyle>
            <a:lvl1pPr algn="ctr">
              <a:buNone/>
              <a:defRPr sz="1298" b="1">
                <a:solidFill>
                  <a:schemeClr val="bg1"/>
                </a:solidFill>
              </a:defRPr>
            </a:lvl1pPr>
          </a:lstStyle>
          <a:p>
            <a:r>
              <a:rPr lang="en-US"/>
              <a:t>2</a:t>
            </a:r>
          </a:p>
        </p:txBody>
      </p:sp>
      <p:sp>
        <p:nvSpPr>
          <p:cNvPr id="25" name="Text Placeholder 4"/>
          <p:cNvSpPr>
            <a:spLocks noGrp="1"/>
          </p:cNvSpPr>
          <p:nvPr userDrawn="1">
            <p:ph type="body" sz="quarter" idx="14" hasCustomPrompt="1"/>
          </p:nvPr>
        </p:nvSpPr>
        <p:spPr>
          <a:xfrm>
            <a:off x="3889682" y="1716354"/>
            <a:ext cx="3980672" cy="208365"/>
          </a:xfrm>
          <a:prstGeom prst="rect">
            <a:avLst/>
          </a:prstGeom>
        </p:spPr>
        <p:txBody>
          <a:bodyPr anchor="ctr"/>
          <a:lstStyle>
            <a:lvl1pPr>
              <a:buNone/>
              <a:defRPr sz="1298" b="1">
                <a:solidFill>
                  <a:schemeClr val="bg1"/>
                </a:solidFill>
              </a:defRPr>
            </a:lvl1pPr>
          </a:lstStyle>
          <a:p>
            <a:r>
              <a:rPr lang="en-US" dirty="0"/>
              <a:t>Edit text</a:t>
            </a:r>
          </a:p>
        </p:txBody>
      </p:sp>
      <p:sp>
        <p:nvSpPr>
          <p:cNvPr id="27" name="Text Placeholder 4"/>
          <p:cNvSpPr>
            <a:spLocks noGrp="1"/>
          </p:cNvSpPr>
          <p:nvPr userDrawn="1">
            <p:ph type="body" sz="quarter" idx="16" hasCustomPrompt="1"/>
          </p:nvPr>
        </p:nvSpPr>
        <p:spPr>
          <a:xfrm>
            <a:off x="3252773" y="2237250"/>
            <a:ext cx="509597" cy="210641"/>
          </a:xfrm>
          <a:prstGeom prst="rect">
            <a:avLst/>
          </a:prstGeom>
        </p:spPr>
        <p:txBody>
          <a:bodyPr anchor="ctr"/>
          <a:lstStyle>
            <a:lvl1pPr algn="ctr">
              <a:buNone/>
              <a:defRPr sz="1298" b="1">
                <a:solidFill>
                  <a:schemeClr val="bg1"/>
                </a:solidFill>
              </a:defRPr>
            </a:lvl1pPr>
          </a:lstStyle>
          <a:p>
            <a:r>
              <a:rPr lang="en-US"/>
              <a:t>3</a:t>
            </a:r>
          </a:p>
        </p:txBody>
      </p:sp>
      <p:sp>
        <p:nvSpPr>
          <p:cNvPr id="28" name="Text Placeholder 4"/>
          <p:cNvSpPr>
            <a:spLocks noGrp="1"/>
          </p:cNvSpPr>
          <p:nvPr userDrawn="1">
            <p:ph type="body" sz="quarter" idx="17" hasCustomPrompt="1"/>
          </p:nvPr>
        </p:nvSpPr>
        <p:spPr>
          <a:xfrm>
            <a:off x="3878305" y="2250898"/>
            <a:ext cx="3980672" cy="208365"/>
          </a:xfrm>
          <a:prstGeom prst="rect">
            <a:avLst/>
          </a:prstGeom>
        </p:spPr>
        <p:txBody>
          <a:bodyPr anchor="ctr"/>
          <a:lstStyle>
            <a:lvl1pPr>
              <a:buNone/>
              <a:defRPr sz="1298" b="1">
                <a:solidFill>
                  <a:schemeClr val="bg1"/>
                </a:solidFill>
              </a:defRPr>
            </a:lvl1pPr>
          </a:lstStyle>
          <a:p>
            <a:r>
              <a:rPr lang="en-US"/>
              <a:t>Edit text</a:t>
            </a:r>
          </a:p>
        </p:txBody>
      </p:sp>
      <p:sp>
        <p:nvSpPr>
          <p:cNvPr id="29" name="Text Placeholder 4"/>
          <p:cNvSpPr>
            <a:spLocks noGrp="1"/>
          </p:cNvSpPr>
          <p:nvPr userDrawn="1">
            <p:ph type="body" sz="quarter" idx="18" hasCustomPrompt="1"/>
          </p:nvPr>
        </p:nvSpPr>
        <p:spPr>
          <a:xfrm>
            <a:off x="3250501" y="2753602"/>
            <a:ext cx="509597" cy="210641"/>
          </a:xfrm>
          <a:prstGeom prst="rect">
            <a:avLst/>
          </a:prstGeom>
        </p:spPr>
        <p:txBody>
          <a:bodyPr anchor="ctr"/>
          <a:lstStyle>
            <a:lvl1pPr algn="ctr">
              <a:buNone/>
              <a:defRPr sz="1298" b="1">
                <a:solidFill>
                  <a:schemeClr val="bg1"/>
                </a:solidFill>
              </a:defRPr>
            </a:lvl1pPr>
          </a:lstStyle>
          <a:p>
            <a:r>
              <a:rPr lang="en-US"/>
              <a:t>4</a:t>
            </a:r>
          </a:p>
        </p:txBody>
      </p:sp>
      <p:sp>
        <p:nvSpPr>
          <p:cNvPr id="30" name="Text Placeholder 4"/>
          <p:cNvSpPr>
            <a:spLocks noGrp="1"/>
          </p:cNvSpPr>
          <p:nvPr userDrawn="1">
            <p:ph type="body" sz="quarter" idx="19" hasCustomPrompt="1"/>
          </p:nvPr>
        </p:nvSpPr>
        <p:spPr>
          <a:xfrm>
            <a:off x="3876034" y="2767250"/>
            <a:ext cx="3980672" cy="208365"/>
          </a:xfrm>
          <a:prstGeom prst="rect">
            <a:avLst/>
          </a:prstGeom>
        </p:spPr>
        <p:txBody>
          <a:bodyPr anchor="ctr"/>
          <a:lstStyle>
            <a:lvl1pPr>
              <a:buNone/>
              <a:defRPr sz="1298" b="1">
                <a:solidFill>
                  <a:schemeClr val="bg1"/>
                </a:solidFill>
              </a:defRPr>
            </a:lvl1pPr>
          </a:lstStyle>
          <a:p>
            <a:r>
              <a:rPr lang="en-US"/>
              <a:t>Edit text</a:t>
            </a:r>
          </a:p>
        </p:txBody>
      </p:sp>
      <p:sp>
        <p:nvSpPr>
          <p:cNvPr id="33" name="Text Placeholder 4"/>
          <p:cNvSpPr>
            <a:spLocks noGrp="1"/>
          </p:cNvSpPr>
          <p:nvPr userDrawn="1">
            <p:ph type="body" sz="quarter" idx="20" hasCustomPrompt="1"/>
          </p:nvPr>
        </p:nvSpPr>
        <p:spPr>
          <a:xfrm>
            <a:off x="3252773" y="3247202"/>
            <a:ext cx="509597" cy="210641"/>
          </a:xfrm>
          <a:prstGeom prst="rect">
            <a:avLst/>
          </a:prstGeom>
        </p:spPr>
        <p:txBody>
          <a:bodyPr anchor="ctr"/>
          <a:lstStyle>
            <a:lvl1pPr algn="ctr">
              <a:buNone/>
              <a:defRPr sz="1298" b="1">
                <a:solidFill>
                  <a:schemeClr val="bg1"/>
                </a:solidFill>
              </a:defRPr>
            </a:lvl1pPr>
          </a:lstStyle>
          <a:p>
            <a:r>
              <a:rPr lang="en-US"/>
              <a:t>5</a:t>
            </a:r>
          </a:p>
        </p:txBody>
      </p:sp>
      <p:sp>
        <p:nvSpPr>
          <p:cNvPr id="34" name="Text Placeholder 4"/>
          <p:cNvSpPr>
            <a:spLocks noGrp="1"/>
          </p:cNvSpPr>
          <p:nvPr userDrawn="1">
            <p:ph type="body" sz="quarter" idx="21" hasCustomPrompt="1"/>
          </p:nvPr>
        </p:nvSpPr>
        <p:spPr>
          <a:xfrm>
            <a:off x="3878305" y="3260850"/>
            <a:ext cx="3980672" cy="208365"/>
          </a:xfrm>
          <a:prstGeom prst="rect">
            <a:avLst/>
          </a:prstGeom>
        </p:spPr>
        <p:txBody>
          <a:bodyPr anchor="ctr"/>
          <a:lstStyle>
            <a:lvl1pPr>
              <a:buNone/>
              <a:defRPr sz="1298" b="1">
                <a:solidFill>
                  <a:schemeClr val="bg1"/>
                </a:solidFill>
              </a:defRPr>
            </a:lvl1pPr>
          </a:lstStyle>
          <a:p>
            <a:r>
              <a:rPr lang="en-US"/>
              <a:t>Edit text</a:t>
            </a:r>
          </a:p>
        </p:txBody>
      </p:sp>
      <p:sp>
        <p:nvSpPr>
          <p:cNvPr id="41" name="Slide Number Placeholder 5">
            <a:extLst>
              <a:ext uri="{FF2B5EF4-FFF2-40B4-BE49-F238E27FC236}">
                <a16:creationId xmlns:a16="http://schemas.microsoft.com/office/drawing/2014/main" id="{CD17D191-E1B9-4B69-8DE5-A1F06FC18916}"/>
              </a:ext>
            </a:extLst>
          </p:cNvPr>
          <p:cNvSpPr>
            <a:spLocks noGrp="1"/>
          </p:cNvSpPr>
          <p:nvPr>
            <p:ph type="sldNum" sz="quarter" idx="4"/>
          </p:nvPr>
        </p:nvSpPr>
        <p:spPr>
          <a:xfrm>
            <a:off x="1747891" y="4857157"/>
            <a:ext cx="525690" cy="92333"/>
          </a:xfrm>
          <a:prstGeom prst="rect">
            <a:avLst/>
          </a:prstGeom>
        </p:spPr>
        <p:txBody>
          <a:bodyPr vert="horz" lIns="0" tIns="0" rIns="0" bIns="0" rtlCol="0" anchor="ctr">
            <a:spAutoFit/>
          </a:bodyPr>
          <a:lstStyle>
            <a:lvl1pPr algn="l">
              <a:defRPr sz="599">
                <a:solidFill>
                  <a:schemeClr val="bg2"/>
                </a:solidFill>
                <a:latin typeface="Arial"/>
                <a:cs typeface="Arial"/>
              </a:defRPr>
            </a:lvl1pPr>
          </a:lstStyle>
          <a:p>
            <a:r>
              <a:rPr lang="en-US"/>
              <a:t>Page </a:t>
            </a:r>
            <a:fld id="{5A9C12DC-491F-9444-86A2-13AC5C62A2FC}" type="slidenum">
              <a:rPr lang="en-US" smtClean="0"/>
              <a:pPr/>
              <a:t>‹#›</a:t>
            </a:fld>
            <a:endParaRPr lang="en-US"/>
          </a:p>
        </p:txBody>
      </p:sp>
      <p:sp>
        <p:nvSpPr>
          <p:cNvPr id="42" name="Footer Placeholder 4">
            <a:extLst>
              <a:ext uri="{FF2B5EF4-FFF2-40B4-BE49-F238E27FC236}">
                <a16:creationId xmlns:a16="http://schemas.microsoft.com/office/drawing/2014/main" id="{70267BBE-08F5-4FA4-B404-B53C1A8669AF}"/>
              </a:ext>
            </a:extLst>
          </p:cNvPr>
          <p:cNvSpPr>
            <a:spLocks noGrp="1"/>
          </p:cNvSpPr>
          <p:nvPr>
            <p:ph type="ftr" sz="quarter" idx="3"/>
          </p:nvPr>
        </p:nvSpPr>
        <p:spPr>
          <a:xfrm>
            <a:off x="252415" y="4857157"/>
            <a:ext cx="1509767" cy="92333"/>
          </a:xfrm>
          <a:prstGeom prst="rect">
            <a:avLst/>
          </a:prstGeom>
        </p:spPr>
        <p:txBody>
          <a:bodyPr vert="horz" wrap="square" lIns="0" tIns="0" rIns="0" bIns="0" rtlCol="0" anchor="ctr">
            <a:spAutoFit/>
          </a:bodyPr>
          <a:lstStyle>
            <a:lvl1pPr algn="l">
              <a:defRPr sz="599">
                <a:solidFill>
                  <a:schemeClr val="accent1"/>
                </a:solidFill>
                <a:latin typeface="Arial"/>
                <a:cs typeface="Arial"/>
              </a:defRPr>
            </a:lvl1pPr>
          </a:lstStyle>
          <a:p>
            <a:r>
              <a:rPr lang="en-US"/>
              <a:t>Confidential Property of Schneider Electric |</a:t>
            </a:r>
          </a:p>
        </p:txBody>
      </p:sp>
    </p:spTree>
    <p:extLst>
      <p:ext uri="{BB962C8B-B14F-4D97-AF65-F5344CB8AC3E}">
        <p14:creationId xmlns:p14="http://schemas.microsoft.com/office/powerpoint/2010/main" val="156397544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One-column w/ callout">
    <p:spTree>
      <p:nvGrpSpPr>
        <p:cNvPr id="1" name=""/>
        <p:cNvGrpSpPr/>
        <p:nvPr/>
      </p:nvGrpSpPr>
      <p:grpSpPr>
        <a:xfrm>
          <a:off x="0" y="0"/>
          <a:ext cx="0" cy="0"/>
          <a:chOff x="0" y="0"/>
          <a:chExt cx="0" cy="0"/>
        </a:xfrm>
      </p:grpSpPr>
      <p:sp>
        <p:nvSpPr>
          <p:cNvPr id="15" name="Text Placeholder 11"/>
          <p:cNvSpPr>
            <a:spLocks noGrp="1"/>
          </p:cNvSpPr>
          <p:nvPr>
            <p:ph type="body" sz="quarter" idx="13" hasCustomPrompt="1"/>
          </p:nvPr>
        </p:nvSpPr>
        <p:spPr>
          <a:xfrm>
            <a:off x="6192840" y="4066303"/>
            <a:ext cx="2698750"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caption to the chart goes here</a:t>
            </a:r>
          </a:p>
        </p:txBody>
      </p:sp>
      <p:cxnSp>
        <p:nvCxnSpPr>
          <p:cNvPr id="9" name="Straight Connector 8"/>
          <p:cNvCxnSpPr/>
          <p:nvPr userDrawn="1"/>
        </p:nvCxnSpPr>
        <p:spPr>
          <a:xfrm>
            <a:off x="6014065" y="1203325"/>
            <a:ext cx="0" cy="2986088"/>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23" name="Text Placeholder 11"/>
          <p:cNvSpPr>
            <a:spLocks noGrp="1"/>
          </p:cNvSpPr>
          <p:nvPr>
            <p:ph type="body" sz="quarter" idx="16" hasCustomPrompt="1"/>
          </p:nvPr>
        </p:nvSpPr>
        <p:spPr>
          <a:xfrm>
            <a:off x="258056" y="4066303"/>
            <a:ext cx="5574419"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6" name="Content Placeholder 5"/>
          <p:cNvSpPr>
            <a:spLocks noGrp="1"/>
          </p:cNvSpPr>
          <p:nvPr>
            <p:ph sz="quarter" idx="18"/>
          </p:nvPr>
        </p:nvSpPr>
        <p:spPr>
          <a:xfrm>
            <a:off x="258055" y="1202024"/>
            <a:ext cx="5574419" cy="230009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19"/>
          </p:nvPr>
        </p:nvSpPr>
        <p:spPr>
          <a:xfrm>
            <a:off x="6192839" y="1201739"/>
            <a:ext cx="2698750" cy="2287696"/>
          </a:xfrm>
        </p:spPr>
        <p:txBody>
          <a:bodyPr>
            <a:noAutofit/>
          </a:bodyPr>
          <a:lstStyle>
            <a:lvl1pPr>
              <a:defRPr sz="1200"/>
            </a:lvl1pPr>
            <a:lvl2pPr>
              <a:defRPr sz="1100"/>
            </a:lvl2pPr>
            <a:lvl3pPr>
              <a:defRPr sz="1000"/>
            </a:lvl3pPr>
            <a:lvl4pPr>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5"/>
          <p:cNvSpPr>
            <a:spLocks noGrp="1"/>
          </p:cNvSpPr>
          <p:nvPr>
            <p:ph type="sldNum" sz="quarter" idx="4"/>
          </p:nvPr>
        </p:nvSpPr>
        <p:spPr>
          <a:xfrm>
            <a:off x="1747891" y="4857156"/>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defTabSz="685800">
              <a:defRPr/>
            </a:pPr>
            <a:r>
              <a:rPr lang="en-US">
                <a:solidFill>
                  <a:srgbClr val="3DCD58"/>
                </a:solidFill>
              </a:rPr>
              <a:t>Page </a:t>
            </a:r>
            <a:fld id="{5A9C12DC-491F-9444-86A2-13AC5C62A2FC}" type="slidenum">
              <a:rPr lang="en-US" smtClean="0">
                <a:solidFill>
                  <a:srgbClr val="3DCD58"/>
                </a:solidFill>
              </a:rPr>
              <a:pPr defTabSz="685800">
                <a:defRPr/>
              </a:pPr>
              <a:t>‹#›</a:t>
            </a:fld>
            <a:endParaRPr lang="en-US" dirty="0">
              <a:solidFill>
                <a:srgbClr val="3DCD58"/>
              </a:solidFill>
            </a:endParaRPr>
          </a:p>
        </p:txBody>
      </p:sp>
      <p:sp>
        <p:nvSpPr>
          <p:cNvPr id="12" name="Footer Placeholder 4"/>
          <p:cNvSpPr>
            <a:spLocks noGrp="1"/>
          </p:cNvSpPr>
          <p:nvPr>
            <p:ph type="ftr" sz="quarter" idx="3"/>
          </p:nvPr>
        </p:nvSpPr>
        <p:spPr>
          <a:xfrm>
            <a:off x="252414" y="4857156"/>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defTabSz="685800">
              <a:defRPr/>
            </a:pPr>
            <a:r>
              <a:rPr lang="en-US">
                <a:solidFill>
                  <a:srgbClr val="626469"/>
                </a:solidFill>
              </a:rPr>
              <a:t>Confidential Property of Schneider Electric |</a:t>
            </a:r>
            <a:endParaRPr lang="en-US" dirty="0">
              <a:solidFill>
                <a:srgbClr val="626469"/>
              </a:solidFill>
            </a:endParaRPr>
          </a:p>
        </p:txBody>
      </p:sp>
      <p:sp>
        <p:nvSpPr>
          <p:cNvPr id="13" name="Text Placeholder 11"/>
          <p:cNvSpPr>
            <a:spLocks noGrp="1"/>
          </p:cNvSpPr>
          <p:nvPr>
            <p:ph type="body" sz="quarter" idx="32"/>
          </p:nvPr>
        </p:nvSpPr>
        <p:spPr>
          <a:xfrm>
            <a:off x="252414" y="230188"/>
            <a:ext cx="8647112" cy="369332"/>
          </a:xfrm>
        </p:spPr>
        <p:txBody>
          <a:bodyPr>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4" name="Text Placeholder 13"/>
          <p:cNvSpPr>
            <a:spLocks noGrp="1"/>
          </p:cNvSpPr>
          <p:nvPr>
            <p:ph type="body" sz="quarter" idx="33"/>
          </p:nvPr>
        </p:nvSpPr>
        <p:spPr>
          <a:xfrm>
            <a:off x="252414" y="683367"/>
            <a:ext cx="8647112" cy="253916"/>
          </a:xfrm>
        </p:spPr>
        <p:txBody>
          <a:bodyPr>
            <a:noAutofit/>
          </a:bodyPr>
          <a:lstStyle>
            <a:lvl1pPr marL="358753" indent="-342880">
              <a:buFontTx/>
              <a:buNone/>
              <a:defRPr sz="1600" baseline="0">
                <a:solidFill>
                  <a:schemeClr val="accent1"/>
                </a:solidFill>
              </a:defRPr>
            </a:lvl1pPr>
            <a:lvl2pPr marL="407963" indent="-228587">
              <a:buFontTx/>
              <a:buNone/>
              <a:defRPr/>
            </a:lvl2pPr>
            <a:lvl3pPr marL="587339" indent="-228587">
              <a:buFontTx/>
              <a:buNone/>
              <a:defRPr/>
            </a:lvl3pPr>
            <a:lvl4pPr marL="768304" indent="-228587">
              <a:buFontTx/>
              <a:buNone/>
              <a:defRPr/>
            </a:lvl4pPr>
            <a:lvl5pPr marL="939743" indent="-228587">
              <a:buFontTx/>
              <a:buNone/>
              <a:defRPr/>
            </a:lvl5pPr>
          </a:lstStyle>
          <a:p>
            <a:pPr lvl="0"/>
            <a:r>
              <a:rPr lang="en-US" dirty="0"/>
              <a:t>Click to edit Master text styles</a:t>
            </a:r>
          </a:p>
        </p:txBody>
      </p:sp>
    </p:spTree>
    <p:extLst>
      <p:ext uri="{BB962C8B-B14F-4D97-AF65-F5344CB8AC3E}">
        <p14:creationId xmlns:p14="http://schemas.microsoft.com/office/powerpoint/2010/main" val="267419747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tandard Layout">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1747891" y="4857156"/>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defTabSz="685800">
              <a:defRPr/>
            </a:pPr>
            <a:r>
              <a:rPr lang="en-US">
                <a:solidFill>
                  <a:srgbClr val="3DCD58"/>
                </a:solidFill>
              </a:rPr>
              <a:t>Page </a:t>
            </a:r>
            <a:fld id="{5A9C12DC-491F-9444-86A2-13AC5C62A2FC}" type="slidenum">
              <a:rPr lang="en-US" smtClean="0">
                <a:solidFill>
                  <a:srgbClr val="3DCD58"/>
                </a:solidFill>
              </a:rPr>
              <a:pPr defTabSz="685800">
                <a:defRPr/>
              </a:pPr>
              <a:t>‹#›</a:t>
            </a:fld>
            <a:endParaRPr lang="en-US" dirty="0">
              <a:solidFill>
                <a:srgbClr val="3DCD58"/>
              </a:solidFill>
            </a:endParaRPr>
          </a:p>
        </p:txBody>
      </p:sp>
      <p:sp>
        <p:nvSpPr>
          <p:cNvPr id="5" name="Footer Placeholder 4"/>
          <p:cNvSpPr>
            <a:spLocks noGrp="1"/>
          </p:cNvSpPr>
          <p:nvPr>
            <p:ph type="ftr" sz="quarter" idx="3"/>
          </p:nvPr>
        </p:nvSpPr>
        <p:spPr>
          <a:xfrm>
            <a:off x="252414" y="4857156"/>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defTabSz="685800">
              <a:defRPr/>
            </a:pPr>
            <a:r>
              <a:rPr lang="en-US">
                <a:solidFill>
                  <a:srgbClr val="626469"/>
                </a:solidFill>
              </a:rPr>
              <a:t>Confidential Property of Schneider Electric |</a:t>
            </a:r>
            <a:endParaRPr lang="en-US" dirty="0">
              <a:solidFill>
                <a:srgbClr val="626469"/>
              </a:solidFill>
            </a:endParaRPr>
          </a:p>
        </p:txBody>
      </p:sp>
      <p:sp>
        <p:nvSpPr>
          <p:cNvPr id="8" name="Content Placeholder 2"/>
          <p:cNvSpPr>
            <a:spLocks noGrp="1"/>
          </p:cNvSpPr>
          <p:nvPr>
            <p:ph sz="quarter" idx="31"/>
          </p:nvPr>
        </p:nvSpPr>
        <p:spPr>
          <a:xfrm>
            <a:off x="258055" y="1203325"/>
            <a:ext cx="8679570" cy="3176589"/>
          </a:xfrm>
        </p:spPr>
        <p:txBody>
          <a:bodyPr wrap="square">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32"/>
          </p:nvPr>
        </p:nvSpPr>
        <p:spPr>
          <a:xfrm>
            <a:off x="252414" y="230188"/>
            <a:ext cx="8647112" cy="369332"/>
          </a:xfrm>
        </p:spPr>
        <p:txBody>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4" name="Text Placeholder 13"/>
          <p:cNvSpPr>
            <a:spLocks noGrp="1"/>
          </p:cNvSpPr>
          <p:nvPr>
            <p:ph type="body" sz="quarter" idx="33"/>
          </p:nvPr>
        </p:nvSpPr>
        <p:spPr>
          <a:xfrm>
            <a:off x="252414" y="683367"/>
            <a:ext cx="8647112" cy="253916"/>
          </a:xfrm>
        </p:spPr>
        <p:txBody>
          <a:bodyPr/>
          <a:lstStyle>
            <a:lvl1pPr marL="358753" indent="-342880">
              <a:buFontTx/>
              <a:buNone/>
              <a:defRPr sz="1600" baseline="0">
                <a:solidFill>
                  <a:schemeClr val="accent1"/>
                </a:solidFill>
              </a:defRPr>
            </a:lvl1pPr>
            <a:lvl2pPr marL="407963" indent="-228587">
              <a:buFontTx/>
              <a:buNone/>
              <a:defRPr/>
            </a:lvl2pPr>
            <a:lvl3pPr marL="587339" indent="-228587">
              <a:buFontTx/>
              <a:buNone/>
              <a:defRPr/>
            </a:lvl3pPr>
            <a:lvl4pPr marL="768304" indent="-228587">
              <a:buFontTx/>
              <a:buNone/>
              <a:defRPr/>
            </a:lvl4pPr>
            <a:lvl5pPr marL="939743" indent="-228587">
              <a:buFontTx/>
              <a:buNone/>
              <a:defRPr/>
            </a:lvl5pPr>
          </a:lstStyle>
          <a:p>
            <a:pPr lvl="0"/>
            <a:r>
              <a:rPr lang="en-US" dirty="0"/>
              <a:t>Click to edit Master text styles</a:t>
            </a:r>
          </a:p>
        </p:txBody>
      </p:sp>
    </p:spTree>
    <p:extLst>
      <p:ext uri="{BB962C8B-B14F-4D97-AF65-F5344CB8AC3E}">
        <p14:creationId xmlns:p14="http://schemas.microsoft.com/office/powerpoint/2010/main" val="33539397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Title w/ Image ">
    <p:spTree>
      <p:nvGrpSpPr>
        <p:cNvPr id="1" name=""/>
        <p:cNvGrpSpPr/>
        <p:nvPr/>
      </p:nvGrpSpPr>
      <p:grpSpPr>
        <a:xfrm>
          <a:off x="0" y="0"/>
          <a:ext cx="0" cy="0"/>
          <a:chOff x="0" y="0"/>
          <a:chExt cx="0" cy="0"/>
        </a:xfrm>
      </p:grpSpPr>
      <p:sp>
        <p:nvSpPr>
          <p:cNvPr id="20" name="Content Placeholder 12"/>
          <p:cNvSpPr>
            <a:spLocks noGrp="1"/>
          </p:cNvSpPr>
          <p:nvPr>
            <p:ph sz="quarter" idx="12" hasCustomPrompt="1"/>
          </p:nvPr>
        </p:nvSpPr>
        <p:spPr>
          <a:xfrm>
            <a:off x="4613273" y="0"/>
            <a:ext cx="4530727" cy="5143499"/>
          </a:xfrm>
          <a:prstGeom prst="rect">
            <a:avLst/>
          </a:prstGeom>
          <a:solidFill>
            <a:schemeClr val="accent2">
              <a:alpha val="20000"/>
            </a:schemeClr>
          </a:solidFill>
        </p:spPr>
        <p:txBody>
          <a:bodyPr vert="horz" lIns="252000" tIns="252000" rIns="252000" bIns="252000"/>
          <a:lstStyle>
            <a:lvl1pPr marL="0" indent="0">
              <a:buNone/>
              <a:defRPr sz="1050">
                <a:solidFill>
                  <a:schemeClr val="accent1"/>
                </a:solidFill>
              </a:defRPr>
            </a:lvl1pPr>
            <a:lvl2pPr marL="442913" indent="-265113">
              <a:buFont typeface="Arial"/>
              <a:buChar char="•"/>
              <a:defRPr sz="1800">
                <a:solidFill>
                  <a:schemeClr val="accent1"/>
                </a:solidFill>
              </a:defRPr>
            </a:lvl2pPr>
            <a:lvl3pPr marL="708025" indent="-228600">
              <a:buFont typeface="Lucida Grande"/>
              <a:buChar char="–"/>
              <a:defRPr sz="1600">
                <a:solidFill>
                  <a:schemeClr val="accent1"/>
                </a:solidFill>
              </a:defRPr>
            </a:lvl3pPr>
            <a:lvl4pPr marL="976313" indent="-228600">
              <a:buFont typeface="Lucida Grande"/>
              <a:buChar char="–"/>
              <a:defRPr sz="1400">
                <a:solidFill>
                  <a:schemeClr val="accent1"/>
                </a:solidFill>
              </a:defRPr>
            </a:lvl4pPr>
            <a:lvl5pPr marL="1258888" indent="-231775" defTabSz="314325">
              <a:buFont typeface="Lucida Grande"/>
              <a:buChar char="–"/>
              <a:defRPr sz="1400">
                <a:solidFill>
                  <a:schemeClr val="accent1"/>
                </a:solidFill>
              </a:defRPr>
            </a:lvl5pPr>
          </a:lstStyle>
          <a:p>
            <a:pPr lvl="0"/>
            <a:r>
              <a:rPr lang="en-US" dirty="0"/>
              <a:t>Insert Your Content Here</a:t>
            </a:r>
          </a:p>
        </p:txBody>
      </p:sp>
      <p:sp>
        <p:nvSpPr>
          <p:cNvPr id="3" name="Content Placeholder 12"/>
          <p:cNvSpPr>
            <a:spLocks noGrp="1"/>
          </p:cNvSpPr>
          <p:nvPr>
            <p:ph sz="quarter" idx="11"/>
          </p:nvPr>
        </p:nvSpPr>
        <p:spPr>
          <a:xfrm>
            <a:off x="252413" y="982952"/>
            <a:ext cx="3749962" cy="3418927"/>
          </a:xfrm>
          <a:prstGeom prst="rect">
            <a:avLst/>
          </a:prstGeom>
          <a:noFill/>
        </p:spPr>
        <p:txBody>
          <a:bodyPr vert="horz" wrap="square" lIns="0" tIns="0" rIns="0" bIns="0">
            <a:noAutofit/>
          </a:bodyPr>
          <a:lstStyle>
            <a:lvl1pPr marL="236538" indent="-236538">
              <a:buClr>
                <a:schemeClr val="tx2"/>
              </a:buClr>
              <a:buFont typeface="Arial" panose="020B0604020202020204" pitchFamily="34" charset="0"/>
              <a:buNone/>
              <a:defRPr sz="1800">
                <a:solidFill>
                  <a:schemeClr val="accent1"/>
                </a:solidFill>
              </a:defRPr>
            </a:lvl1pPr>
            <a:lvl2pPr marL="457200" indent="-220663">
              <a:buClr>
                <a:schemeClr val="tx2"/>
              </a:buClr>
              <a:buFont typeface="Arial" panose="020B0604020202020204" pitchFamily="34" charset="0"/>
              <a:buChar char="•"/>
              <a:defRPr sz="1600">
                <a:solidFill>
                  <a:schemeClr val="accent1"/>
                </a:solidFill>
              </a:defRPr>
            </a:lvl2pPr>
            <a:lvl3pPr marL="630238" indent="-173038">
              <a:buClr>
                <a:schemeClr val="tx2"/>
              </a:buClr>
              <a:buFont typeface="Arial" panose="020B0604020202020204" pitchFamily="34" charset="0"/>
              <a:buChar char="•"/>
              <a:defRPr sz="1400">
                <a:solidFill>
                  <a:schemeClr val="accent1"/>
                </a:solidFill>
              </a:defRPr>
            </a:lvl3pPr>
            <a:lvl4pPr marL="803275" indent="-173038">
              <a:buClr>
                <a:schemeClr val="tx2"/>
              </a:buClr>
              <a:buFont typeface="Arial" panose="020B0604020202020204" pitchFamily="34" charset="0"/>
              <a:buChar char="•"/>
              <a:defRPr sz="1400">
                <a:solidFill>
                  <a:schemeClr val="accent1"/>
                </a:solidFill>
              </a:defRPr>
            </a:lvl4pPr>
            <a:lvl5pPr marL="977900" indent="-174625" defTabSz="314325">
              <a:buClr>
                <a:schemeClr val="tx2"/>
              </a:buClr>
              <a:buFont typeface="Arial" panose="020B0604020202020204" pitchFamily="34" charset="0"/>
              <a:buChar char="•"/>
              <a:defRPr sz="1400">
                <a:solidFill>
                  <a:schemeClr val="accent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hasCustomPrompt="1"/>
          </p:nvPr>
        </p:nvSpPr>
        <p:spPr>
          <a:xfrm>
            <a:off x="252413" y="348333"/>
            <a:ext cx="3749962" cy="369332"/>
          </a:xfrm>
          <a:prstGeom prst="rect">
            <a:avLst/>
          </a:prstGeom>
        </p:spPr>
        <p:txBody>
          <a:bodyPr wrap="square" lIns="0" tIns="0" rIns="0" bIns="0" anchor="ctr" anchorCtr="0">
            <a:spAutoFit/>
          </a:bodyPr>
          <a:lstStyle>
            <a:lvl1pPr algn="l">
              <a:defRPr sz="2400" baseline="0">
                <a:solidFill>
                  <a:schemeClr val="tx2"/>
                </a:solidFill>
              </a:defRPr>
            </a:lvl1pPr>
          </a:lstStyle>
          <a:p>
            <a:r>
              <a:rPr lang="en-US" dirty="0"/>
              <a:t>Click To Edit Section Title</a:t>
            </a:r>
          </a:p>
        </p:txBody>
      </p:sp>
      <p:sp>
        <p:nvSpPr>
          <p:cNvPr id="23" name="Rectangle 22"/>
          <p:cNvSpPr/>
          <p:nvPr userDrawn="1"/>
        </p:nvSpPr>
        <p:spPr>
          <a:xfrm rot="5400000">
            <a:off x="1854991" y="2385218"/>
            <a:ext cx="5143498" cy="37306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ext Placeholder 3"/>
          <p:cNvSpPr>
            <a:spLocks noGrp="1"/>
          </p:cNvSpPr>
          <p:nvPr>
            <p:ph type="body" sz="quarter" idx="14" hasCustomPrompt="1"/>
          </p:nvPr>
        </p:nvSpPr>
        <p:spPr>
          <a:xfrm>
            <a:off x="4240208" y="0"/>
            <a:ext cx="746127" cy="5143500"/>
          </a:xfrm>
          <a:prstGeom prst="rect">
            <a:avLst/>
          </a:prstGeom>
          <a:solidFill>
            <a:schemeClr val="tx2">
              <a:alpha val="80000"/>
            </a:schemeClr>
          </a:solidFill>
          <a:ln>
            <a:noFill/>
          </a:ln>
        </p:spPr>
        <p:txBody>
          <a:bodyPr/>
          <a:lstStyle>
            <a:lvl1pPr marL="0" indent="0">
              <a:buNone/>
              <a:defRPr/>
            </a:lvl1pPr>
          </a:lstStyle>
          <a:p>
            <a:pPr lvl="0"/>
            <a:r>
              <a:rPr lang="en-US" dirty="0"/>
              <a:t> </a:t>
            </a:r>
          </a:p>
        </p:txBody>
      </p:sp>
      <p:sp>
        <p:nvSpPr>
          <p:cNvPr id="15"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6"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Confidential Property of Schneider Electric |</a:t>
            </a:r>
          </a:p>
        </p:txBody>
      </p:sp>
      <p:pic>
        <p:nvPicPr>
          <p:cNvPr id="10" name="Picture 9" descr="schneider_LIO_Life-Green_RGB.png"/>
          <p:cNvPicPr>
            <a:picLocks noChangeAspect="1"/>
          </p:cNvPicPr>
          <p:nvPr userDrawn="1"/>
        </p:nvPicPr>
        <p:blipFill>
          <a:blip r:embed="rId2" cstate="print"/>
          <a:stretch>
            <a:fillRect/>
          </a:stretch>
        </p:blipFill>
        <p:spPr>
          <a:xfrm>
            <a:off x="7067034" y="4494996"/>
            <a:ext cx="2041798" cy="562953"/>
          </a:xfrm>
          <a:prstGeom prst="rect">
            <a:avLst/>
          </a:prstGeom>
        </p:spPr>
      </p:pic>
    </p:spTree>
    <p:extLst>
      <p:ext uri="{BB962C8B-B14F-4D97-AF65-F5344CB8AC3E}">
        <p14:creationId xmlns:p14="http://schemas.microsoft.com/office/powerpoint/2010/main" val="351857808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One-column">
    <p:spTree>
      <p:nvGrpSpPr>
        <p:cNvPr id="1" name=""/>
        <p:cNvGrpSpPr/>
        <p:nvPr/>
      </p:nvGrpSpPr>
      <p:grpSpPr>
        <a:xfrm>
          <a:off x="0" y="0"/>
          <a:ext cx="0" cy="0"/>
          <a:chOff x="0" y="0"/>
          <a:chExt cx="0" cy="0"/>
        </a:xfrm>
      </p:grpSpPr>
      <p:sp>
        <p:nvSpPr>
          <p:cNvPr id="20" name="Text Placeholder 11"/>
          <p:cNvSpPr>
            <a:spLocks noGrp="1"/>
          </p:cNvSpPr>
          <p:nvPr>
            <p:ph type="body" sz="quarter" idx="13" hasCustomPrompt="1"/>
          </p:nvPr>
        </p:nvSpPr>
        <p:spPr>
          <a:xfrm>
            <a:off x="252415" y="4066303"/>
            <a:ext cx="5580061" cy="123111"/>
          </a:xfrm>
          <a:prstGeom prst="rect">
            <a:avLst/>
          </a:prstGeom>
        </p:spPr>
        <p:txBody>
          <a:bodyPr lIns="0" tIns="0" rIns="0" bIns="0" anchor="b" anchorCtr="0">
            <a:spAutoFit/>
          </a:bodyPr>
          <a:lstStyle>
            <a:lvl1pPr marL="15874" indent="0">
              <a:buNone/>
              <a:defRPr sz="800" baseline="0">
                <a:solidFill>
                  <a:srgbClr val="8E8F93"/>
                </a:solidFill>
              </a:defRPr>
            </a:lvl1pPr>
          </a:lstStyle>
          <a:p>
            <a:pPr lvl="0"/>
            <a:r>
              <a:rPr lang="en-US" dirty="0"/>
              <a:t>Optional description / context goes here</a:t>
            </a:r>
          </a:p>
        </p:txBody>
      </p:sp>
      <p:sp>
        <p:nvSpPr>
          <p:cNvPr id="4" name="Content Placeholder 3"/>
          <p:cNvSpPr>
            <a:spLocks noGrp="1"/>
          </p:cNvSpPr>
          <p:nvPr>
            <p:ph sz="quarter" idx="17"/>
          </p:nvPr>
        </p:nvSpPr>
        <p:spPr>
          <a:xfrm>
            <a:off x="252414" y="1203327"/>
            <a:ext cx="5580062" cy="2717033"/>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p:cNvSpPr>
            <a:spLocks noGrp="1"/>
          </p:cNvSpPr>
          <p:nvPr>
            <p:ph type="sldNum" sz="quarter" idx="4"/>
          </p:nvPr>
        </p:nvSpPr>
        <p:spPr>
          <a:xfrm>
            <a:off x="1747891" y="4857156"/>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defTabSz="685800">
              <a:defRPr/>
            </a:pPr>
            <a:r>
              <a:rPr lang="en-US">
                <a:solidFill>
                  <a:srgbClr val="3DCD58"/>
                </a:solidFill>
              </a:rPr>
              <a:t>Page </a:t>
            </a:r>
            <a:fld id="{5A9C12DC-491F-9444-86A2-13AC5C62A2FC}" type="slidenum">
              <a:rPr lang="en-US" smtClean="0">
                <a:solidFill>
                  <a:srgbClr val="3DCD58"/>
                </a:solidFill>
              </a:rPr>
              <a:pPr defTabSz="685800">
                <a:defRPr/>
              </a:pPr>
              <a:t>‹#›</a:t>
            </a:fld>
            <a:endParaRPr lang="en-US" dirty="0">
              <a:solidFill>
                <a:srgbClr val="3DCD58"/>
              </a:solidFill>
            </a:endParaRPr>
          </a:p>
        </p:txBody>
      </p:sp>
      <p:sp>
        <p:nvSpPr>
          <p:cNvPr id="10" name="Footer Placeholder 4"/>
          <p:cNvSpPr>
            <a:spLocks noGrp="1"/>
          </p:cNvSpPr>
          <p:nvPr>
            <p:ph type="ftr" sz="quarter" idx="3"/>
          </p:nvPr>
        </p:nvSpPr>
        <p:spPr>
          <a:xfrm>
            <a:off x="252414" y="4857156"/>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defTabSz="685800">
              <a:defRPr/>
            </a:pPr>
            <a:r>
              <a:rPr lang="en-US">
                <a:solidFill>
                  <a:srgbClr val="626469"/>
                </a:solidFill>
              </a:rPr>
              <a:t>Confidential Property of Schneider Electric |</a:t>
            </a:r>
            <a:endParaRPr lang="en-US" dirty="0">
              <a:solidFill>
                <a:srgbClr val="626469"/>
              </a:solidFill>
            </a:endParaRPr>
          </a:p>
        </p:txBody>
      </p:sp>
      <p:sp>
        <p:nvSpPr>
          <p:cNvPr id="8" name="Text Placeholder 11"/>
          <p:cNvSpPr>
            <a:spLocks noGrp="1"/>
          </p:cNvSpPr>
          <p:nvPr>
            <p:ph type="body" sz="quarter" idx="32"/>
          </p:nvPr>
        </p:nvSpPr>
        <p:spPr>
          <a:xfrm>
            <a:off x="252414" y="230188"/>
            <a:ext cx="8647112" cy="369332"/>
          </a:xfrm>
        </p:spPr>
        <p:txBody>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1" name="Text Placeholder 13"/>
          <p:cNvSpPr>
            <a:spLocks noGrp="1"/>
          </p:cNvSpPr>
          <p:nvPr>
            <p:ph type="body" sz="quarter" idx="33"/>
          </p:nvPr>
        </p:nvSpPr>
        <p:spPr>
          <a:xfrm>
            <a:off x="252414" y="683367"/>
            <a:ext cx="8647112" cy="253916"/>
          </a:xfrm>
        </p:spPr>
        <p:txBody>
          <a:bodyPr/>
          <a:lstStyle>
            <a:lvl1pPr marL="358753" indent="-342880">
              <a:buFontTx/>
              <a:buNone/>
              <a:defRPr sz="1600" baseline="0">
                <a:solidFill>
                  <a:schemeClr val="accent1"/>
                </a:solidFill>
              </a:defRPr>
            </a:lvl1pPr>
            <a:lvl2pPr marL="407963" indent="-228587">
              <a:buFontTx/>
              <a:buNone/>
              <a:defRPr/>
            </a:lvl2pPr>
            <a:lvl3pPr marL="587339" indent="-228587">
              <a:buFontTx/>
              <a:buNone/>
              <a:defRPr/>
            </a:lvl3pPr>
            <a:lvl4pPr marL="768304" indent="-228587">
              <a:buFontTx/>
              <a:buNone/>
              <a:defRPr/>
            </a:lvl4pPr>
            <a:lvl5pPr marL="939743" indent="-228587">
              <a:buFontTx/>
              <a:buNone/>
              <a:defRPr/>
            </a:lvl5pPr>
          </a:lstStyle>
          <a:p>
            <a:pPr lvl="0"/>
            <a:r>
              <a:rPr lang="en-US" dirty="0"/>
              <a:t>Click to edit Master text styles</a:t>
            </a:r>
          </a:p>
        </p:txBody>
      </p:sp>
    </p:spTree>
    <p:extLst>
      <p:ext uri="{BB962C8B-B14F-4D97-AF65-F5344CB8AC3E}">
        <p14:creationId xmlns:p14="http://schemas.microsoft.com/office/powerpoint/2010/main" val="307171773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One-column stacked">
    <p:spTree>
      <p:nvGrpSpPr>
        <p:cNvPr id="1" name=""/>
        <p:cNvGrpSpPr/>
        <p:nvPr/>
      </p:nvGrpSpPr>
      <p:grpSpPr>
        <a:xfrm>
          <a:off x="0" y="0"/>
          <a:ext cx="0" cy="0"/>
          <a:chOff x="0" y="0"/>
          <a:chExt cx="0" cy="0"/>
        </a:xfrm>
      </p:grpSpPr>
      <p:sp>
        <p:nvSpPr>
          <p:cNvPr id="11" name="Content Placeholder 5"/>
          <p:cNvSpPr>
            <a:spLocks noGrp="1"/>
          </p:cNvSpPr>
          <p:nvPr>
            <p:ph sz="quarter" idx="34"/>
          </p:nvPr>
        </p:nvSpPr>
        <p:spPr>
          <a:xfrm>
            <a:off x="247391" y="3037461"/>
            <a:ext cx="5574419" cy="1471478"/>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Text Placeholder 11"/>
          <p:cNvSpPr>
            <a:spLocks noGrp="1"/>
          </p:cNvSpPr>
          <p:nvPr>
            <p:ph type="body" sz="quarter" idx="16" hasCustomPrompt="1"/>
          </p:nvPr>
        </p:nvSpPr>
        <p:spPr>
          <a:xfrm>
            <a:off x="252415" y="2674811"/>
            <a:ext cx="5574419"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18" name="Text Placeholder 11"/>
          <p:cNvSpPr>
            <a:spLocks noGrp="1"/>
          </p:cNvSpPr>
          <p:nvPr>
            <p:ph type="body" sz="quarter" idx="20" hasCustomPrompt="1"/>
          </p:nvPr>
        </p:nvSpPr>
        <p:spPr>
          <a:xfrm>
            <a:off x="258058" y="4569743"/>
            <a:ext cx="5574419"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6" name="Content Placeholder 5"/>
          <p:cNvSpPr>
            <a:spLocks noGrp="1"/>
          </p:cNvSpPr>
          <p:nvPr>
            <p:ph sz="quarter" idx="23"/>
          </p:nvPr>
        </p:nvSpPr>
        <p:spPr>
          <a:xfrm>
            <a:off x="248011" y="1213548"/>
            <a:ext cx="5574419" cy="1370903"/>
          </a:xfrm>
        </p:spPr>
        <p:txBody>
          <a:bodyPr>
            <a:noAutofit/>
          </a:bodyPr>
          <a:lstStyle>
            <a:lvl5pPr>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Slide Number Placeholder 5"/>
          <p:cNvSpPr>
            <a:spLocks noGrp="1"/>
          </p:cNvSpPr>
          <p:nvPr>
            <p:ph type="sldNum" sz="quarter" idx="4"/>
          </p:nvPr>
        </p:nvSpPr>
        <p:spPr>
          <a:xfrm>
            <a:off x="1747891" y="4857156"/>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defTabSz="685800">
              <a:defRPr/>
            </a:pPr>
            <a:r>
              <a:rPr lang="en-US">
                <a:solidFill>
                  <a:srgbClr val="3DCD58"/>
                </a:solidFill>
              </a:rPr>
              <a:t>Page </a:t>
            </a:r>
            <a:fld id="{5A9C12DC-491F-9444-86A2-13AC5C62A2FC}" type="slidenum">
              <a:rPr lang="en-US" smtClean="0">
                <a:solidFill>
                  <a:srgbClr val="3DCD58"/>
                </a:solidFill>
              </a:rPr>
              <a:pPr defTabSz="685800">
                <a:defRPr/>
              </a:pPr>
              <a:t>‹#›</a:t>
            </a:fld>
            <a:endParaRPr lang="en-US" dirty="0">
              <a:solidFill>
                <a:srgbClr val="3DCD58"/>
              </a:solidFill>
            </a:endParaRPr>
          </a:p>
        </p:txBody>
      </p:sp>
      <p:sp>
        <p:nvSpPr>
          <p:cNvPr id="13" name="Footer Placeholder 4"/>
          <p:cNvSpPr>
            <a:spLocks noGrp="1"/>
          </p:cNvSpPr>
          <p:nvPr>
            <p:ph type="ftr" sz="quarter" idx="3"/>
          </p:nvPr>
        </p:nvSpPr>
        <p:spPr>
          <a:xfrm>
            <a:off x="252414" y="4857156"/>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defTabSz="685800">
              <a:defRPr/>
            </a:pPr>
            <a:r>
              <a:rPr lang="en-US">
                <a:solidFill>
                  <a:srgbClr val="626469"/>
                </a:solidFill>
              </a:rPr>
              <a:t>Confidential Property of Schneider Electric |</a:t>
            </a:r>
            <a:endParaRPr lang="en-US" dirty="0">
              <a:solidFill>
                <a:srgbClr val="626469"/>
              </a:solidFill>
            </a:endParaRPr>
          </a:p>
        </p:txBody>
      </p:sp>
      <p:sp>
        <p:nvSpPr>
          <p:cNvPr id="14" name="Text Placeholder 11"/>
          <p:cNvSpPr>
            <a:spLocks noGrp="1"/>
          </p:cNvSpPr>
          <p:nvPr>
            <p:ph type="body" sz="quarter" idx="32"/>
          </p:nvPr>
        </p:nvSpPr>
        <p:spPr>
          <a:xfrm>
            <a:off x="252414" y="230188"/>
            <a:ext cx="8647112" cy="369332"/>
          </a:xfrm>
        </p:spPr>
        <p:txBody>
          <a:bodyPr>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5" name="Text Placeholder 13"/>
          <p:cNvSpPr>
            <a:spLocks noGrp="1"/>
          </p:cNvSpPr>
          <p:nvPr>
            <p:ph type="body" sz="quarter" idx="33"/>
          </p:nvPr>
        </p:nvSpPr>
        <p:spPr>
          <a:xfrm>
            <a:off x="252414" y="683367"/>
            <a:ext cx="8647112" cy="253916"/>
          </a:xfrm>
        </p:spPr>
        <p:txBody>
          <a:bodyPr>
            <a:noAutofit/>
          </a:bodyPr>
          <a:lstStyle>
            <a:lvl1pPr marL="358753" indent="-342880">
              <a:buFontTx/>
              <a:buNone/>
              <a:defRPr sz="1600" baseline="0">
                <a:solidFill>
                  <a:schemeClr val="accent1"/>
                </a:solidFill>
              </a:defRPr>
            </a:lvl1pPr>
            <a:lvl2pPr marL="407963" indent="-228587">
              <a:buFontTx/>
              <a:buNone/>
              <a:defRPr/>
            </a:lvl2pPr>
            <a:lvl3pPr marL="587339" indent="-228587">
              <a:buFontTx/>
              <a:buNone/>
              <a:defRPr/>
            </a:lvl3pPr>
            <a:lvl4pPr marL="768304" indent="-228587">
              <a:buFontTx/>
              <a:buNone/>
              <a:defRPr/>
            </a:lvl4pPr>
            <a:lvl5pPr marL="939743" indent="-228587">
              <a:buFontTx/>
              <a:buNone/>
              <a:defRPr/>
            </a:lvl5pPr>
          </a:lstStyle>
          <a:p>
            <a:pPr lvl="0"/>
            <a:r>
              <a:rPr lang="en-US" dirty="0"/>
              <a:t>Click to edit Master text styles</a:t>
            </a:r>
          </a:p>
        </p:txBody>
      </p:sp>
    </p:spTree>
    <p:extLst>
      <p:ext uri="{BB962C8B-B14F-4D97-AF65-F5344CB8AC3E}">
        <p14:creationId xmlns:p14="http://schemas.microsoft.com/office/powerpoint/2010/main" val="97502090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wo-column">
    <p:spTree>
      <p:nvGrpSpPr>
        <p:cNvPr id="1" name=""/>
        <p:cNvGrpSpPr/>
        <p:nvPr/>
      </p:nvGrpSpPr>
      <p:grpSpPr>
        <a:xfrm>
          <a:off x="0" y="0"/>
          <a:ext cx="0" cy="0"/>
          <a:chOff x="0" y="0"/>
          <a:chExt cx="0" cy="0"/>
        </a:xfrm>
      </p:grpSpPr>
      <p:sp>
        <p:nvSpPr>
          <p:cNvPr id="14" name="Content Placeholder 2"/>
          <p:cNvSpPr>
            <a:spLocks noGrp="1"/>
          </p:cNvSpPr>
          <p:nvPr>
            <p:ph sz="quarter" idx="24"/>
          </p:nvPr>
        </p:nvSpPr>
        <p:spPr>
          <a:xfrm>
            <a:off x="4764969" y="1203326"/>
            <a:ext cx="4172656" cy="2711063"/>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Text Placeholder 11"/>
          <p:cNvSpPr>
            <a:spLocks noGrp="1"/>
          </p:cNvSpPr>
          <p:nvPr>
            <p:ph type="body" sz="quarter" idx="13" hasCustomPrompt="1"/>
          </p:nvPr>
        </p:nvSpPr>
        <p:spPr>
          <a:xfrm>
            <a:off x="4791076" y="4066303"/>
            <a:ext cx="4100514"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28" name="Text Placeholder 11"/>
          <p:cNvSpPr>
            <a:spLocks noGrp="1"/>
          </p:cNvSpPr>
          <p:nvPr>
            <p:ph type="body" sz="quarter" idx="15" hasCustomPrompt="1"/>
          </p:nvPr>
        </p:nvSpPr>
        <p:spPr>
          <a:xfrm>
            <a:off x="252414" y="4066303"/>
            <a:ext cx="4178298"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3" name="Content Placeholder 2"/>
          <p:cNvSpPr>
            <a:spLocks noGrp="1"/>
          </p:cNvSpPr>
          <p:nvPr>
            <p:ph sz="quarter" idx="22"/>
          </p:nvPr>
        </p:nvSpPr>
        <p:spPr>
          <a:xfrm>
            <a:off x="247548" y="1209297"/>
            <a:ext cx="4172656" cy="2711063"/>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5"/>
          <p:cNvSpPr>
            <a:spLocks noGrp="1"/>
          </p:cNvSpPr>
          <p:nvPr>
            <p:ph type="sldNum" sz="quarter" idx="4"/>
          </p:nvPr>
        </p:nvSpPr>
        <p:spPr>
          <a:xfrm>
            <a:off x="1747891" y="4857156"/>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defTabSz="685800">
              <a:defRPr/>
            </a:pPr>
            <a:r>
              <a:rPr lang="en-US">
                <a:solidFill>
                  <a:srgbClr val="3DCD58"/>
                </a:solidFill>
              </a:rPr>
              <a:t>Page </a:t>
            </a:r>
            <a:fld id="{5A9C12DC-491F-9444-86A2-13AC5C62A2FC}" type="slidenum">
              <a:rPr lang="en-US" smtClean="0">
                <a:solidFill>
                  <a:srgbClr val="3DCD58"/>
                </a:solidFill>
              </a:rPr>
              <a:pPr defTabSz="685800">
                <a:defRPr/>
              </a:pPr>
              <a:t>‹#›</a:t>
            </a:fld>
            <a:endParaRPr lang="en-US" dirty="0">
              <a:solidFill>
                <a:srgbClr val="3DCD58"/>
              </a:solidFill>
            </a:endParaRPr>
          </a:p>
        </p:txBody>
      </p:sp>
      <p:sp>
        <p:nvSpPr>
          <p:cNvPr id="11" name="Footer Placeholder 4"/>
          <p:cNvSpPr>
            <a:spLocks noGrp="1"/>
          </p:cNvSpPr>
          <p:nvPr>
            <p:ph type="ftr" sz="quarter" idx="3"/>
          </p:nvPr>
        </p:nvSpPr>
        <p:spPr>
          <a:xfrm>
            <a:off x="252414" y="4857156"/>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defTabSz="685800">
              <a:defRPr/>
            </a:pPr>
            <a:r>
              <a:rPr lang="en-US">
                <a:solidFill>
                  <a:srgbClr val="626469"/>
                </a:solidFill>
              </a:rPr>
              <a:t>Confidential Property of Schneider Electric |</a:t>
            </a:r>
            <a:endParaRPr lang="en-US" dirty="0">
              <a:solidFill>
                <a:srgbClr val="626469"/>
              </a:solidFill>
            </a:endParaRPr>
          </a:p>
        </p:txBody>
      </p:sp>
      <p:sp>
        <p:nvSpPr>
          <p:cNvPr id="13" name="Text Placeholder 11"/>
          <p:cNvSpPr>
            <a:spLocks noGrp="1"/>
          </p:cNvSpPr>
          <p:nvPr>
            <p:ph type="body" sz="quarter" idx="32"/>
          </p:nvPr>
        </p:nvSpPr>
        <p:spPr>
          <a:xfrm>
            <a:off x="252414" y="230188"/>
            <a:ext cx="8647112" cy="369332"/>
          </a:xfrm>
        </p:spPr>
        <p:txBody>
          <a:bodyPr>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5" name="Text Placeholder 13"/>
          <p:cNvSpPr>
            <a:spLocks noGrp="1"/>
          </p:cNvSpPr>
          <p:nvPr>
            <p:ph type="body" sz="quarter" idx="33"/>
          </p:nvPr>
        </p:nvSpPr>
        <p:spPr>
          <a:xfrm>
            <a:off x="252414" y="683367"/>
            <a:ext cx="8647112" cy="253916"/>
          </a:xfrm>
        </p:spPr>
        <p:txBody>
          <a:bodyPr>
            <a:noAutofit/>
          </a:bodyPr>
          <a:lstStyle>
            <a:lvl1pPr marL="358753" indent="-342880">
              <a:buFontTx/>
              <a:buNone/>
              <a:defRPr sz="1600" baseline="0">
                <a:solidFill>
                  <a:schemeClr val="accent1"/>
                </a:solidFill>
              </a:defRPr>
            </a:lvl1pPr>
            <a:lvl2pPr marL="407963" indent="-228587">
              <a:buFontTx/>
              <a:buNone/>
              <a:defRPr/>
            </a:lvl2pPr>
            <a:lvl3pPr marL="587339" indent="-228587">
              <a:buFontTx/>
              <a:buNone/>
              <a:defRPr/>
            </a:lvl3pPr>
            <a:lvl4pPr marL="768304" indent="-228587">
              <a:buFontTx/>
              <a:buNone/>
              <a:defRPr/>
            </a:lvl4pPr>
            <a:lvl5pPr marL="939743" indent="-228587">
              <a:buFontTx/>
              <a:buNone/>
              <a:defRPr/>
            </a:lvl5pPr>
          </a:lstStyle>
          <a:p>
            <a:pPr lvl="0"/>
            <a:r>
              <a:rPr lang="en-US" dirty="0"/>
              <a:t>Click to edit Master text styles</a:t>
            </a:r>
          </a:p>
        </p:txBody>
      </p:sp>
    </p:spTree>
    <p:extLst>
      <p:ext uri="{BB962C8B-B14F-4D97-AF65-F5344CB8AC3E}">
        <p14:creationId xmlns:p14="http://schemas.microsoft.com/office/powerpoint/2010/main" val="211354416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wo-column comparison">
    <p:spTree>
      <p:nvGrpSpPr>
        <p:cNvPr id="1" name=""/>
        <p:cNvGrpSpPr/>
        <p:nvPr/>
      </p:nvGrpSpPr>
      <p:grpSpPr>
        <a:xfrm>
          <a:off x="0" y="0"/>
          <a:ext cx="0" cy="0"/>
          <a:chOff x="0" y="0"/>
          <a:chExt cx="0" cy="0"/>
        </a:xfrm>
      </p:grpSpPr>
      <p:sp>
        <p:nvSpPr>
          <p:cNvPr id="16" name="Content Placeholder 2"/>
          <p:cNvSpPr>
            <a:spLocks noGrp="1"/>
          </p:cNvSpPr>
          <p:nvPr>
            <p:ph sz="quarter" idx="22"/>
          </p:nvPr>
        </p:nvSpPr>
        <p:spPr>
          <a:xfrm>
            <a:off x="4764969" y="1203327"/>
            <a:ext cx="4172656" cy="2738053"/>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11"/>
          <p:cNvSpPr>
            <a:spLocks noGrp="1"/>
          </p:cNvSpPr>
          <p:nvPr>
            <p:ph type="body" sz="quarter" idx="13" hasCustomPrompt="1"/>
          </p:nvPr>
        </p:nvSpPr>
        <p:spPr>
          <a:xfrm>
            <a:off x="4791076" y="4066303"/>
            <a:ext cx="4100514"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12" name="Text Placeholder 11"/>
          <p:cNvSpPr>
            <a:spLocks noGrp="1"/>
          </p:cNvSpPr>
          <p:nvPr>
            <p:ph type="body" sz="quarter" idx="15" hasCustomPrompt="1"/>
          </p:nvPr>
        </p:nvSpPr>
        <p:spPr>
          <a:xfrm>
            <a:off x="252415" y="4066303"/>
            <a:ext cx="4178299"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cxnSp>
        <p:nvCxnSpPr>
          <p:cNvPr id="13" name="Straight Connector 12"/>
          <p:cNvCxnSpPr/>
          <p:nvPr userDrawn="1"/>
        </p:nvCxnSpPr>
        <p:spPr>
          <a:xfrm>
            <a:off x="4549718" y="1203325"/>
            <a:ext cx="0" cy="2986088"/>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5" name="Content Placeholder 4"/>
          <p:cNvSpPr>
            <a:spLocks noGrp="1"/>
          </p:cNvSpPr>
          <p:nvPr>
            <p:ph sz="quarter" idx="20"/>
          </p:nvPr>
        </p:nvSpPr>
        <p:spPr>
          <a:xfrm>
            <a:off x="241904" y="1203328"/>
            <a:ext cx="4178299" cy="2738053"/>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5"/>
          <p:cNvSpPr>
            <a:spLocks noGrp="1"/>
          </p:cNvSpPr>
          <p:nvPr>
            <p:ph type="sldNum" sz="quarter" idx="4"/>
          </p:nvPr>
        </p:nvSpPr>
        <p:spPr>
          <a:xfrm>
            <a:off x="1747891" y="4857156"/>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defTabSz="685800">
              <a:defRPr/>
            </a:pPr>
            <a:r>
              <a:rPr lang="en-US">
                <a:solidFill>
                  <a:srgbClr val="3DCD58"/>
                </a:solidFill>
              </a:rPr>
              <a:t>Page </a:t>
            </a:r>
            <a:fld id="{5A9C12DC-491F-9444-86A2-13AC5C62A2FC}" type="slidenum">
              <a:rPr lang="en-US" smtClean="0">
                <a:solidFill>
                  <a:srgbClr val="3DCD58"/>
                </a:solidFill>
              </a:rPr>
              <a:pPr defTabSz="685800">
                <a:defRPr/>
              </a:pPr>
              <a:t>‹#›</a:t>
            </a:fld>
            <a:endParaRPr lang="en-US" dirty="0">
              <a:solidFill>
                <a:srgbClr val="3DCD58"/>
              </a:solidFill>
            </a:endParaRPr>
          </a:p>
        </p:txBody>
      </p:sp>
      <p:sp>
        <p:nvSpPr>
          <p:cNvPr id="15" name="Footer Placeholder 4"/>
          <p:cNvSpPr>
            <a:spLocks noGrp="1"/>
          </p:cNvSpPr>
          <p:nvPr>
            <p:ph type="ftr" sz="quarter" idx="3"/>
          </p:nvPr>
        </p:nvSpPr>
        <p:spPr>
          <a:xfrm>
            <a:off x="252414" y="4857156"/>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defTabSz="685800">
              <a:defRPr/>
            </a:pPr>
            <a:r>
              <a:rPr lang="en-US">
                <a:solidFill>
                  <a:srgbClr val="626469"/>
                </a:solidFill>
              </a:rPr>
              <a:t>Confidential Property of Schneider Electric |</a:t>
            </a:r>
            <a:endParaRPr lang="en-US" dirty="0">
              <a:solidFill>
                <a:srgbClr val="626469"/>
              </a:solidFill>
            </a:endParaRPr>
          </a:p>
        </p:txBody>
      </p:sp>
      <p:sp>
        <p:nvSpPr>
          <p:cNvPr id="17" name="Text Placeholder 11"/>
          <p:cNvSpPr>
            <a:spLocks noGrp="1"/>
          </p:cNvSpPr>
          <p:nvPr>
            <p:ph type="body" sz="quarter" idx="32"/>
          </p:nvPr>
        </p:nvSpPr>
        <p:spPr>
          <a:xfrm>
            <a:off x="252414" y="230188"/>
            <a:ext cx="8647112" cy="369332"/>
          </a:xfrm>
        </p:spPr>
        <p:txBody>
          <a:bodyPr>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8" name="Text Placeholder 13"/>
          <p:cNvSpPr>
            <a:spLocks noGrp="1"/>
          </p:cNvSpPr>
          <p:nvPr>
            <p:ph type="body" sz="quarter" idx="33"/>
          </p:nvPr>
        </p:nvSpPr>
        <p:spPr>
          <a:xfrm>
            <a:off x="252414" y="683367"/>
            <a:ext cx="8647112" cy="253916"/>
          </a:xfrm>
        </p:spPr>
        <p:txBody>
          <a:bodyPr>
            <a:noAutofit/>
          </a:bodyPr>
          <a:lstStyle>
            <a:lvl1pPr marL="358753" indent="-342880">
              <a:buFontTx/>
              <a:buNone/>
              <a:defRPr sz="1600" baseline="0">
                <a:solidFill>
                  <a:schemeClr val="accent1"/>
                </a:solidFill>
              </a:defRPr>
            </a:lvl1pPr>
            <a:lvl2pPr marL="407963" indent="-228587">
              <a:buFontTx/>
              <a:buNone/>
              <a:defRPr/>
            </a:lvl2pPr>
            <a:lvl3pPr marL="587339" indent="-228587">
              <a:buFontTx/>
              <a:buNone/>
              <a:defRPr/>
            </a:lvl3pPr>
            <a:lvl4pPr marL="768304" indent="-228587">
              <a:buFontTx/>
              <a:buNone/>
              <a:defRPr/>
            </a:lvl4pPr>
            <a:lvl5pPr marL="939743" indent="-228587">
              <a:buFontTx/>
              <a:buNone/>
              <a:defRPr/>
            </a:lvl5pPr>
          </a:lstStyle>
          <a:p>
            <a:pPr lvl="0"/>
            <a:r>
              <a:rPr lang="en-US" dirty="0"/>
              <a:t>Click to edit Master text styles</a:t>
            </a:r>
          </a:p>
        </p:txBody>
      </p:sp>
    </p:spTree>
    <p:extLst>
      <p:ext uri="{BB962C8B-B14F-4D97-AF65-F5344CB8AC3E}">
        <p14:creationId xmlns:p14="http://schemas.microsoft.com/office/powerpoint/2010/main" val="138311250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wo-column stacked">
    <p:spTree>
      <p:nvGrpSpPr>
        <p:cNvPr id="1" name=""/>
        <p:cNvGrpSpPr/>
        <p:nvPr/>
      </p:nvGrpSpPr>
      <p:grpSpPr>
        <a:xfrm>
          <a:off x="0" y="0"/>
          <a:ext cx="0" cy="0"/>
          <a:chOff x="0" y="0"/>
          <a:chExt cx="0" cy="0"/>
        </a:xfrm>
      </p:grpSpPr>
      <p:sp>
        <p:nvSpPr>
          <p:cNvPr id="6" name="Text Placeholder 11"/>
          <p:cNvSpPr>
            <a:spLocks noGrp="1"/>
          </p:cNvSpPr>
          <p:nvPr>
            <p:ph type="body" sz="quarter" idx="18" hasCustomPrompt="1"/>
          </p:nvPr>
        </p:nvSpPr>
        <p:spPr>
          <a:xfrm>
            <a:off x="248531" y="2698484"/>
            <a:ext cx="8633531" cy="123111"/>
          </a:xfrm>
          <a:prstGeom prst="rect">
            <a:avLst/>
          </a:prstGeom>
        </p:spPr>
        <p:txBody>
          <a:bodyPr lIns="0" tIns="0" rIns="0" bIns="0" anchor="b" anchorCtr="0">
            <a:spAutoFit/>
          </a:bodyPr>
          <a:lstStyle>
            <a:lvl1pPr marL="15874" indent="0">
              <a:buNone/>
              <a:defRPr sz="800" baseline="0">
                <a:solidFill>
                  <a:srgbClr val="8E8F93"/>
                </a:solidFill>
              </a:defRPr>
            </a:lvl1pPr>
          </a:lstStyle>
          <a:p>
            <a:pPr lvl="0"/>
            <a:r>
              <a:rPr lang="en-US" dirty="0"/>
              <a:t>Optional description / context goes here</a:t>
            </a:r>
          </a:p>
        </p:txBody>
      </p:sp>
      <p:sp>
        <p:nvSpPr>
          <p:cNvPr id="11" name="Text Placeholder 11"/>
          <p:cNvSpPr>
            <a:spLocks noGrp="1"/>
          </p:cNvSpPr>
          <p:nvPr>
            <p:ph type="body" sz="quarter" idx="13" hasCustomPrompt="1"/>
          </p:nvPr>
        </p:nvSpPr>
        <p:spPr>
          <a:xfrm>
            <a:off x="4791076" y="4413143"/>
            <a:ext cx="4100514"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15" name="Text Placeholder 11"/>
          <p:cNvSpPr>
            <a:spLocks noGrp="1"/>
          </p:cNvSpPr>
          <p:nvPr>
            <p:ph type="body" sz="quarter" idx="16" hasCustomPrompt="1"/>
          </p:nvPr>
        </p:nvSpPr>
        <p:spPr>
          <a:xfrm>
            <a:off x="253294" y="4413143"/>
            <a:ext cx="4094871"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5" name="Content Placeholder 4"/>
          <p:cNvSpPr>
            <a:spLocks noGrp="1"/>
          </p:cNvSpPr>
          <p:nvPr>
            <p:ph sz="quarter" idx="24"/>
          </p:nvPr>
        </p:nvSpPr>
        <p:spPr>
          <a:xfrm>
            <a:off x="246634" y="1198259"/>
            <a:ext cx="8644953" cy="1386193"/>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Content Placeholder 11"/>
          <p:cNvSpPr>
            <a:spLocks noGrp="1"/>
          </p:cNvSpPr>
          <p:nvPr>
            <p:ph sz="quarter" idx="25"/>
          </p:nvPr>
        </p:nvSpPr>
        <p:spPr>
          <a:xfrm>
            <a:off x="248531" y="2907433"/>
            <a:ext cx="4094871" cy="147248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4" name="Content Placeholder 13"/>
          <p:cNvSpPr>
            <a:spLocks noGrp="1"/>
          </p:cNvSpPr>
          <p:nvPr>
            <p:ph sz="quarter" idx="26"/>
          </p:nvPr>
        </p:nvSpPr>
        <p:spPr>
          <a:xfrm>
            <a:off x="4791076" y="2907433"/>
            <a:ext cx="4100514" cy="147248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3" name="Slide Number Placeholder 5"/>
          <p:cNvSpPr>
            <a:spLocks noGrp="1"/>
          </p:cNvSpPr>
          <p:nvPr>
            <p:ph type="sldNum" sz="quarter" idx="4"/>
          </p:nvPr>
        </p:nvSpPr>
        <p:spPr>
          <a:xfrm>
            <a:off x="1747891" y="4857156"/>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defTabSz="685800">
              <a:defRPr/>
            </a:pPr>
            <a:r>
              <a:rPr lang="en-US">
                <a:solidFill>
                  <a:srgbClr val="3DCD58"/>
                </a:solidFill>
              </a:rPr>
              <a:t>Page </a:t>
            </a:r>
            <a:fld id="{5A9C12DC-491F-9444-86A2-13AC5C62A2FC}" type="slidenum">
              <a:rPr lang="en-US" smtClean="0">
                <a:solidFill>
                  <a:srgbClr val="3DCD58"/>
                </a:solidFill>
              </a:rPr>
              <a:pPr defTabSz="685800">
                <a:defRPr/>
              </a:pPr>
              <a:t>‹#›</a:t>
            </a:fld>
            <a:endParaRPr lang="en-US" dirty="0">
              <a:solidFill>
                <a:srgbClr val="3DCD58"/>
              </a:solidFill>
            </a:endParaRPr>
          </a:p>
        </p:txBody>
      </p:sp>
      <p:sp>
        <p:nvSpPr>
          <p:cNvPr id="16" name="Footer Placeholder 4"/>
          <p:cNvSpPr>
            <a:spLocks noGrp="1"/>
          </p:cNvSpPr>
          <p:nvPr>
            <p:ph type="ftr" sz="quarter" idx="3"/>
          </p:nvPr>
        </p:nvSpPr>
        <p:spPr>
          <a:xfrm>
            <a:off x="252414" y="4857156"/>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defTabSz="685800">
              <a:defRPr/>
            </a:pPr>
            <a:r>
              <a:rPr lang="en-US">
                <a:solidFill>
                  <a:srgbClr val="626469"/>
                </a:solidFill>
              </a:rPr>
              <a:t>Confidential Property of Schneider Electric |</a:t>
            </a:r>
            <a:endParaRPr lang="en-US" dirty="0">
              <a:solidFill>
                <a:srgbClr val="626469"/>
              </a:solidFill>
            </a:endParaRPr>
          </a:p>
        </p:txBody>
      </p:sp>
      <p:sp>
        <p:nvSpPr>
          <p:cNvPr id="17" name="Text Placeholder 11"/>
          <p:cNvSpPr>
            <a:spLocks noGrp="1"/>
          </p:cNvSpPr>
          <p:nvPr>
            <p:ph type="body" sz="quarter" idx="32"/>
          </p:nvPr>
        </p:nvSpPr>
        <p:spPr>
          <a:xfrm>
            <a:off x="252414" y="230188"/>
            <a:ext cx="8647112" cy="369332"/>
          </a:xfrm>
        </p:spPr>
        <p:txBody>
          <a:bodyPr>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8" name="Text Placeholder 13"/>
          <p:cNvSpPr>
            <a:spLocks noGrp="1"/>
          </p:cNvSpPr>
          <p:nvPr>
            <p:ph type="body" sz="quarter" idx="33"/>
          </p:nvPr>
        </p:nvSpPr>
        <p:spPr>
          <a:xfrm>
            <a:off x="252414" y="683367"/>
            <a:ext cx="8647112" cy="253916"/>
          </a:xfrm>
        </p:spPr>
        <p:txBody>
          <a:bodyPr>
            <a:noAutofit/>
          </a:bodyPr>
          <a:lstStyle>
            <a:lvl1pPr marL="358753" indent="-342880">
              <a:buFontTx/>
              <a:buNone/>
              <a:defRPr sz="1600" baseline="0">
                <a:solidFill>
                  <a:schemeClr val="accent1"/>
                </a:solidFill>
              </a:defRPr>
            </a:lvl1pPr>
            <a:lvl2pPr marL="407963" indent="-228587">
              <a:buFontTx/>
              <a:buNone/>
              <a:defRPr/>
            </a:lvl2pPr>
            <a:lvl3pPr marL="587339" indent="-228587">
              <a:buFontTx/>
              <a:buNone/>
              <a:defRPr/>
            </a:lvl3pPr>
            <a:lvl4pPr marL="768304" indent="-228587">
              <a:buFontTx/>
              <a:buNone/>
              <a:defRPr/>
            </a:lvl4pPr>
            <a:lvl5pPr marL="939743" indent="-228587">
              <a:buFontTx/>
              <a:buNone/>
              <a:defRPr/>
            </a:lvl5pPr>
          </a:lstStyle>
          <a:p>
            <a:pPr lvl="0"/>
            <a:r>
              <a:rPr lang="en-US" dirty="0"/>
              <a:t>Click to edit Master text styles</a:t>
            </a:r>
          </a:p>
        </p:txBody>
      </p:sp>
    </p:spTree>
    <p:extLst>
      <p:ext uri="{BB962C8B-B14F-4D97-AF65-F5344CB8AC3E}">
        <p14:creationId xmlns:p14="http://schemas.microsoft.com/office/powerpoint/2010/main" val="84217852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9" name="Text Placeholder 11"/>
          <p:cNvSpPr>
            <a:spLocks noGrp="1"/>
          </p:cNvSpPr>
          <p:nvPr>
            <p:ph type="body" sz="quarter" idx="13" hasCustomPrompt="1"/>
          </p:nvPr>
        </p:nvSpPr>
        <p:spPr>
          <a:xfrm>
            <a:off x="252415" y="4066303"/>
            <a:ext cx="2678893"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26" name="Text Placeholder 11"/>
          <p:cNvSpPr>
            <a:spLocks noGrp="1"/>
          </p:cNvSpPr>
          <p:nvPr>
            <p:ph type="body" sz="quarter" idx="21" hasCustomPrompt="1"/>
          </p:nvPr>
        </p:nvSpPr>
        <p:spPr>
          <a:xfrm>
            <a:off x="6192839" y="4066303"/>
            <a:ext cx="2744787"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29" name="Text Placeholder 11"/>
          <p:cNvSpPr>
            <a:spLocks noGrp="1"/>
          </p:cNvSpPr>
          <p:nvPr>
            <p:ph type="body" sz="quarter" idx="24" hasCustomPrompt="1"/>
          </p:nvPr>
        </p:nvSpPr>
        <p:spPr>
          <a:xfrm>
            <a:off x="3232555" y="4066303"/>
            <a:ext cx="2717870"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3" name="Content Placeholder 2"/>
          <p:cNvSpPr>
            <a:spLocks noGrp="1"/>
          </p:cNvSpPr>
          <p:nvPr>
            <p:ph sz="quarter" idx="32"/>
          </p:nvPr>
        </p:nvSpPr>
        <p:spPr>
          <a:xfrm>
            <a:off x="252415" y="1192754"/>
            <a:ext cx="2698748" cy="2666729"/>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33"/>
          </p:nvPr>
        </p:nvSpPr>
        <p:spPr>
          <a:xfrm>
            <a:off x="3232555" y="1192753"/>
            <a:ext cx="2717870" cy="2669564"/>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34"/>
          </p:nvPr>
        </p:nvSpPr>
        <p:spPr>
          <a:xfrm>
            <a:off x="6192839" y="1192753"/>
            <a:ext cx="2744787" cy="2669564"/>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5"/>
          <p:cNvSpPr>
            <a:spLocks noGrp="1"/>
          </p:cNvSpPr>
          <p:nvPr>
            <p:ph type="sldNum" sz="quarter" idx="4"/>
          </p:nvPr>
        </p:nvSpPr>
        <p:spPr>
          <a:xfrm>
            <a:off x="1747891" y="4857156"/>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defTabSz="685800">
              <a:defRPr/>
            </a:pPr>
            <a:r>
              <a:rPr lang="en-US">
                <a:solidFill>
                  <a:srgbClr val="3DCD58"/>
                </a:solidFill>
              </a:rPr>
              <a:t>Page </a:t>
            </a:r>
            <a:fld id="{5A9C12DC-491F-9444-86A2-13AC5C62A2FC}" type="slidenum">
              <a:rPr lang="en-US" smtClean="0">
                <a:solidFill>
                  <a:srgbClr val="3DCD58"/>
                </a:solidFill>
              </a:rPr>
              <a:pPr defTabSz="685800">
                <a:defRPr/>
              </a:pPr>
              <a:t>‹#›</a:t>
            </a:fld>
            <a:endParaRPr lang="en-US" dirty="0">
              <a:solidFill>
                <a:srgbClr val="3DCD58"/>
              </a:solidFill>
            </a:endParaRPr>
          </a:p>
        </p:txBody>
      </p:sp>
      <p:sp>
        <p:nvSpPr>
          <p:cNvPr id="14" name="Footer Placeholder 4"/>
          <p:cNvSpPr>
            <a:spLocks noGrp="1"/>
          </p:cNvSpPr>
          <p:nvPr>
            <p:ph type="ftr" sz="quarter" idx="3"/>
          </p:nvPr>
        </p:nvSpPr>
        <p:spPr>
          <a:xfrm>
            <a:off x="252414" y="4857156"/>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defTabSz="685800">
              <a:defRPr/>
            </a:pPr>
            <a:r>
              <a:rPr lang="en-US">
                <a:solidFill>
                  <a:srgbClr val="626469"/>
                </a:solidFill>
              </a:rPr>
              <a:t>Confidential Property of Schneider Electric |</a:t>
            </a:r>
            <a:endParaRPr lang="en-US" dirty="0">
              <a:solidFill>
                <a:srgbClr val="626469"/>
              </a:solidFill>
            </a:endParaRPr>
          </a:p>
        </p:txBody>
      </p:sp>
      <p:sp>
        <p:nvSpPr>
          <p:cNvPr id="13" name="Text Placeholder 11"/>
          <p:cNvSpPr>
            <a:spLocks noGrp="1"/>
          </p:cNvSpPr>
          <p:nvPr>
            <p:ph type="body" sz="quarter" idx="35"/>
          </p:nvPr>
        </p:nvSpPr>
        <p:spPr>
          <a:xfrm>
            <a:off x="252414" y="230188"/>
            <a:ext cx="8685212" cy="369332"/>
          </a:xfrm>
        </p:spPr>
        <p:txBody>
          <a:bodyPr>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5" name="Text Placeholder 13"/>
          <p:cNvSpPr>
            <a:spLocks noGrp="1"/>
          </p:cNvSpPr>
          <p:nvPr>
            <p:ph type="body" sz="quarter" idx="36"/>
          </p:nvPr>
        </p:nvSpPr>
        <p:spPr>
          <a:xfrm>
            <a:off x="252414" y="683367"/>
            <a:ext cx="8685212" cy="253916"/>
          </a:xfrm>
        </p:spPr>
        <p:txBody>
          <a:bodyPr>
            <a:noAutofit/>
          </a:bodyPr>
          <a:lstStyle>
            <a:lvl1pPr marL="358753" indent="-342880">
              <a:buFontTx/>
              <a:buNone/>
              <a:defRPr sz="1600" baseline="0">
                <a:solidFill>
                  <a:schemeClr val="accent1"/>
                </a:solidFill>
              </a:defRPr>
            </a:lvl1pPr>
            <a:lvl2pPr marL="407963" indent="-228587">
              <a:buFontTx/>
              <a:buNone/>
              <a:defRPr/>
            </a:lvl2pPr>
            <a:lvl3pPr marL="587339" indent="-228587">
              <a:buFontTx/>
              <a:buNone/>
              <a:defRPr/>
            </a:lvl3pPr>
            <a:lvl4pPr marL="768304" indent="-228587">
              <a:buFontTx/>
              <a:buNone/>
              <a:defRPr/>
            </a:lvl4pPr>
            <a:lvl5pPr marL="939743" indent="-228587">
              <a:buFontTx/>
              <a:buNone/>
              <a:defRPr/>
            </a:lvl5pPr>
          </a:lstStyle>
          <a:p>
            <a:pPr lvl="0"/>
            <a:r>
              <a:rPr lang="en-US" dirty="0"/>
              <a:t>Click to edit Master text styles</a:t>
            </a:r>
          </a:p>
        </p:txBody>
      </p:sp>
    </p:spTree>
    <p:extLst>
      <p:ext uri="{BB962C8B-B14F-4D97-AF65-F5344CB8AC3E}">
        <p14:creationId xmlns:p14="http://schemas.microsoft.com/office/powerpoint/2010/main" val="29912114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hree-column comparison">
    <p:spTree>
      <p:nvGrpSpPr>
        <p:cNvPr id="1" name=""/>
        <p:cNvGrpSpPr/>
        <p:nvPr/>
      </p:nvGrpSpPr>
      <p:grpSpPr>
        <a:xfrm>
          <a:off x="0" y="0"/>
          <a:ext cx="0" cy="0"/>
          <a:chOff x="0" y="0"/>
          <a:chExt cx="0" cy="0"/>
        </a:xfrm>
      </p:grpSpPr>
      <p:sp>
        <p:nvSpPr>
          <p:cNvPr id="9" name="Text Placeholder 11"/>
          <p:cNvSpPr>
            <a:spLocks noGrp="1"/>
          </p:cNvSpPr>
          <p:nvPr>
            <p:ph type="body" sz="quarter" idx="13" hasCustomPrompt="1"/>
          </p:nvPr>
        </p:nvSpPr>
        <p:spPr>
          <a:xfrm>
            <a:off x="252415" y="4066303"/>
            <a:ext cx="2678893"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26" name="Text Placeholder 11"/>
          <p:cNvSpPr>
            <a:spLocks noGrp="1"/>
          </p:cNvSpPr>
          <p:nvPr>
            <p:ph type="body" sz="quarter" idx="21" hasCustomPrompt="1"/>
          </p:nvPr>
        </p:nvSpPr>
        <p:spPr>
          <a:xfrm>
            <a:off x="6192839" y="4066303"/>
            <a:ext cx="2744787"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29" name="Text Placeholder 11"/>
          <p:cNvSpPr>
            <a:spLocks noGrp="1"/>
          </p:cNvSpPr>
          <p:nvPr>
            <p:ph type="body" sz="quarter" idx="24" hasCustomPrompt="1"/>
          </p:nvPr>
        </p:nvSpPr>
        <p:spPr>
          <a:xfrm>
            <a:off x="3232555" y="4066303"/>
            <a:ext cx="2717870"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3" name="Content Placeholder 2"/>
          <p:cNvSpPr>
            <a:spLocks noGrp="1"/>
          </p:cNvSpPr>
          <p:nvPr>
            <p:ph sz="quarter" idx="32"/>
          </p:nvPr>
        </p:nvSpPr>
        <p:spPr>
          <a:xfrm>
            <a:off x="252415" y="1192754"/>
            <a:ext cx="2698748" cy="2666729"/>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33"/>
          </p:nvPr>
        </p:nvSpPr>
        <p:spPr>
          <a:xfrm>
            <a:off x="3232555" y="1192753"/>
            <a:ext cx="2717870" cy="2669564"/>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34"/>
          </p:nvPr>
        </p:nvSpPr>
        <p:spPr>
          <a:xfrm>
            <a:off x="6192839" y="1192753"/>
            <a:ext cx="2744787" cy="2669564"/>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5"/>
          <p:cNvSpPr>
            <a:spLocks noGrp="1"/>
          </p:cNvSpPr>
          <p:nvPr>
            <p:ph type="sldNum" sz="quarter" idx="4"/>
          </p:nvPr>
        </p:nvSpPr>
        <p:spPr>
          <a:xfrm>
            <a:off x="1747891" y="4857156"/>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defTabSz="685800">
              <a:defRPr/>
            </a:pPr>
            <a:r>
              <a:rPr lang="en-US">
                <a:solidFill>
                  <a:srgbClr val="3DCD58"/>
                </a:solidFill>
              </a:rPr>
              <a:t>Page </a:t>
            </a:r>
            <a:fld id="{5A9C12DC-491F-9444-86A2-13AC5C62A2FC}" type="slidenum">
              <a:rPr lang="en-US" smtClean="0">
                <a:solidFill>
                  <a:srgbClr val="3DCD58"/>
                </a:solidFill>
              </a:rPr>
              <a:pPr defTabSz="685800">
                <a:defRPr/>
              </a:pPr>
              <a:t>‹#›</a:t>
            </a:fld>
            <a:endParaRPr lang="en-US" dirty="0">
              <a:solidFill>
                <a:srgbClr val="3DCD58"/>
              </a:solidFill>
            </a:endParaRPr>
          </a:p>
        </p:txBody>
      </p:sp>
      <p:sp>
        <p:nvSpPr>
          <p:cNvPr id="14" name="Footer Placeholder 4"/>
          <p:cNvSpPr>
            <a:spLocks noGrp="1"/>
          </p:cNvSpPr>
          <p:nvPr>
            <p:ph type="ftr" sz="quarter" idx="3"/>
          </p:nvPr>
        </p:nvSpPr>
        <p:spPr>
          <a:xfrm>
            <a:off x="252414" y="4857156"/>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defTabSz="685800">
              <a:defRPr/>
            </a:pPr>
            <a:r>
              <a:rPr lang="en-US">
                <a:solidFill>
                  <a:srgbClr val="626469"/>
                </a:solidFill>
              </a:rPr>
              <a:t>Confidential Property of Schneider Electric |</a:t>
            </a:r>
            <a:endParaRPr lang="en-US" dirty="0">
              <a:solidFill>
                <a:srgbClr val="626469"/>
              </a:solidFill>
            </a:endParaRPr>
          </a:p>
        </p:txBody>
      </p:sp>
      <p:sp>
        <p:nvSpPr>
          <p:cNvPr id="13" name="Text Placeholder 11"/>
          <p:cNvSpPr>
            <a:spLocks noGrp="1"/>
          </p:cNvSpPr>
          <p:nvPr>
            <p:ph type="body" sz="quarter" idx="35"/>
          </p:nvPr>
        </p:nvSpPr>
        <p:spPr>
          <a:xfrm>
            <a:off x="252414" y="230188"/>
            <a:ext cx="8685212" cy="369332"/>
          </a:xfrm>
        </p:spPr>
        <p:txBody>
          <a:bodyPr>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5" name="Text Placeholder 13"/>
          <p:cNvSpPr>
            <a:spLocks noGrp="1"/>
          </p:cNvSpPr>
          <p:nvPr>
            <p:ph type="body" sz="quarter" idx="36"/>
          </p:nvPr>
        </p:nvSpPr>
        <p:spPr>
          <a:xfrm>
            <a:off x="252414" y="683367"/>
            <a:ext cx="8685212" cy="253916"/>
          </a:xfrm>
        </p:spPr>
        <p:txBody>
          <a:bodyPr>
            <a:noAutofit/>
          </a:bodyPr>
          <a:lstStyle>
            <a:lvl1pPr marL="358753" indent="-342880">
              <a:buFontTx/>
              <a:buNone/>
              <a:defRPr sz="1600" baseline="0">
                <a:solidFill>
                  <a:schemeClr val="accent1"/>
                </a:solidFill>
              </a:defRPr>
            </a:lvl1pPr>
            <a:lvl2pPr marL="407963" indent="-228587">
              <a:buFontTx/>
              <a:buNone/>
              <a:defRPr/>
            </a:lvl2pPr>
            <a:lvl3pPr marL="587339" indent="-228587">
              <a:buFontTx/>
              <a:buNone/>
              <a:defRPr/>
            </a:lvl3pPr>
            <a:lvl4pPr marL="768304" indent="-228587">
              <a:buFontTx/>
              <a:buNone/>
              <a:defRPr/>
            </a:lvl4pPr>
            <a:lvl5pPr marL="939743" indent="-228587">
              <a:buFontTx/>
              <a:buNone/>
              <a:defRPr/>
            </a:lvl5pPr>
          </a:lstStyle>
          <a:p>
            <a:pPr lvl="0"/>
            <a:r>
              <a:rPr lang="en-US" dirty="0"/>
              <a:t>Click to edit Master text styles</a:t>
            </a:r>
          </a:p>
        </p:txBody>
      </p:sp>
      <p:cxnSp>
        <p:nvCxnSpPr>
          <p:cNvPr id="16" name="Straight Connector 15"/>
          <p:cNvCxnSpPr/>
          <p:nvPr userDrawn="1"/>
        </p:nvCxnSpPr>
        <p:spPr>
          <a:xfrm>
            <a:off x="3085663" y="1203325"/>
            <a:ext cx="0" cy="2986088"/>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a:off x="6076301" y="1203325"/>
            <a:ext cx="0" cy="2986088"/>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3128363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hree-column stacked">
    <p:spTree>
      <p:nvGrpSpPr>
        <p:cNvPr id="1" name=""/>
        <p:cNvGrpSpPr/>
        <p:nvPr/>
      </p:nvGrpSpPr>
      <p:grpSpPr>
        <a:xfrm>
          <a:off x="0" y="0"/>
          <a:ext cx="0" cy="0"/>
          <a:chOff x="0" y="0"/>
          <a:chExt cx="0" cy="0"/>
        </a:xfrm>
      </p:grpSpPr>
      <p:sp>
        <p:nvSpPr>
          <p:cNvPr id="5" name="Content Placeholder 4"/>
          <p:cNvSpPr>
            <a:spLocks noGrp="1"/>
          </p:cNvSpPr>
          <p:nvPr>
            <p:ph sz="quarter" idx="32"/>
          </p:nvPr>
        </p:nvSpPr>
        <p:spPr>
          <a:xfrm>
            <a:off x="252413" y="1203328"/>
            <a:ext cx="8639175" cy="1381124"/>
          </a:xfrm>
        </p:spPr>
        <p:txBody>
          <a:bodyPr wrap="square">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Content Placeholder 11"/>
          <p:cNvSpPr>
            <a:spLocks noGrp="1"/>
          </p:cNvSpPr>
          <p:nvPr>
            <p:ph sz="quarter" idx="33"/>
          </p:nvPr>
        </p:nvSpPr>
        <p:spPr>
          <a:xfrm>
            <a:off x="252414" y="2872040"/>
            <a:ext cx="2683481" cy="144655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5" name="Content Placeholder 14"/>
          <p:cNvSpPr>
            <a:spLocks noGrp="1"/>
          </p:cNvSpPr>
          <p:nvPr>
            <p:ph sz="quarter" idx="34"/>
          </p:nvPr>
        </p:nvSpPr>
        <p:spPr>
          <a:xfrm>
            <a:off x="3232555" y="2872040"/>
            <a:ext cx="2678893" cy="144655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9" name="Content Placeholder 18"/>
          <p:cNvSpPr>
            <a:spLocks noGrp="1"/>
          </p:cNvSpPr>
          <p:nvPr>
            <p:ph sz="quarter" idx="35"/>
          </p:nvPr>
        </p:nvSpPr>
        <p:spPr>
          <a:xfrm>
            <a:off x="6192839" y="2872040"/>
            <a:ext cx="2678893" cy="144655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Text Placeholder 11"/>
          <p:cNvSpPr>
            <a:spLocks noGrp="1"/>
          </p:cNvSpPr>
          <p:nvPr>
            <p:ph type="body" sz="quarter" idx="18" hasCustomPrompt="1"/>
          </p:nvPr>
        </p:nvSpPr>
        <p:spPr>
          <a:xfrm>
            <a:off x="258057" y="2630753"/>
            <a:ext cx="8633531"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14" name="Text Placeholder 11"/>
          <p:cNvSpPr>
            <a:spLocks noGrp="1"/>
          </p:cNvSpPr>
          <p:nvPr>
            <p:ph type="body" sz="quarter" idx="13" hasCustomPrompt="1"/>
          </p:nvPr>
        </p:nvSpPr>
        <p:spPr>
          <a:xfrm>
            <a:off x="252415" y="4376264"/>
            <a:ext cx="2683481"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16" name="Text Placeholder 11"/>
          <p:cNvSpPr>
            <a:spLocks noGrp="1"/>
          </p:cNvSpPr>
          <p:nvPr>
            <p:ph type="body" sz="quarter" idx="21" hasCustomPrompt="1"/>
          </p:nvPr>
        </p:nvSpPr>
        <p:spPr>
          <a:xfrm>
            <a:off x="6192839" y="4376264"/>
            <a:ext cx="2678893"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18" name="Text Placeholder 11"/>
          <p:cNvSpPr>
            <a:spLocks noGrp="1"/>
          </p:cNvSpPr>
          <p:nvPr>
            <p:ph type="body" sz="quarter" idx="24" hasCustomPrompt="1"/>
          </p:nvPr>
        </p:nvSpPr>
        <p:spPr>
          <a:xfrm>
            <a:off x="3232555" y="4376264"/>
            <a:ext cx="2678893"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17" name="Slide Number Placeholder 5"/>
          <p:cNvSpPr>
            <a:spLocks noGrp="1"/>
          </p:cNvSpPr>
          <p:nvPr>
            <p:ph type="sldNum" sz="quarter" idx="4"/>
          </p:nvPr>
        </p:nvSpPr>
        <p:spPr>
          <a:xfrm>
            <a:off x="1747891" y="4857156"/>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defTabSz="685800">
              <a:defRPr/>
            </a:pPr>
            <a:r>
              <a:rPr lang="en-US">
                <a:solidFill>
                  <a:srgbClr val="3DCD58"/>
                </a:solidFill>
              </a:rPr>
              <a:t>Page </a:t>
            </a:r>
            <a:fld id="{5A9C12DC-491F-9444-86A2-13AC5C62A2FC}" type="slidenum">
              <a:rPr lang="en-US" smtClean="0">
                <a:solidFill>
                  <a:srgbClr val="3DCD58"/>
                </a:solidFill>
              </a:rPr>
              <a:pPr defTabSz="685800">
                <a:defRPr/>
              </a:pPr>
              <a:t>‹#›</a:t>
            </a:fld>
            <a:endParaRPr lang="en-US" dirty="0">
              <a:solidFill>
                <a:srgbClr val="3DCD58"/>
              </a:solidFill>
            </a:endParaRPr>
          </a:p>
        </p:txBody>
      </p:sp>
      <p:sp>
        <p:nvSpPr>
          <p:cNvPr id="20" name="Footer Placeholder 4"/>
          <p:cNvSpPr>
            <a:spLocks noGrp="1"/>
          </p:cNvSpPr>
          <p:nvPr>
            <p:ph type="ftr" sz="quarter" idx="3"/>
          </p:nvPr>
        </p:nvSpPr>
        <p:spPr>
          <a:xfrm>
            <a:off x="252414" y="4857156"/>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defTabSz="685800">
              <a:defRPr/>
            </a:pPr>
            <a:r>
              <a:rPr lang="en-US">
                <a:solidFill>
                  <a:srgbClr val="626469"/>
                </a:solidFill>
              </a:rPr>
              <a:t>Confidential Property of Schneider Electric |</a:t>
            </a:r>
            <a:endParaRPr lang="en-US" dirty="0">
              <a:solidFill>
                <a:srgbClr val="626469"/>
              </a:solidFill>
            </a:endParaRPr>
          </a:p>
        </p:txBody>
      </p:sp>
      <p:sp>
        <p:nvSpPr>
          <p:cNvPr id="21" name="Text Placeholder 11"/>
          <p:cNvSpPr>
            <a:spLocks noGrp="1"/>
          </p:cNvSpPr>
          <p:nvPr>
            <p:ph type="body" sz="quarter" idx="36"/>
          </p:nvPr>
        </p:nvSpPr>
        <p:spPr>
          <a:xfrm>
            <a:off x="252414" y="230188"/>
            <a:ext cx="8647112" cy="369332"/>
          </a:xfrm>
        </p:spPr>
        <p:txBody>
          <a:bodyPr>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22" name="Text Placeholder 13"/>
          <p:cNvSpPr>
            <a:spLocks noGrp="1"/>
          </p:cNvSpPr>
          <p:nvPr>
            <p:ph type="body" sz="quarter" idx="37"/>
          </p:nvPr>
        </p:nvSpPr>
        <p:spPr>
          <a:xfrm>
            <a:off x="252414" y="683367"/>
            <a:ext cx="8647112" cy="253916"/>
          </a:xfrm>
        </p:spPr>
        <p:txBody>
          <a:bodyPr>
            <a:noAutofit/>
          </a:bodyPr>
          <a:lstStyle>
            <a:lvl1pPr marL="358753" indent="-342880">
              <a:buFontTx/>
              <a:buNone/>
              <a:defRPr sz="1600" baseline="0">
                <a:solidFill>
                  <a:schemeClr val="accent1"/>
                </a:solidFill>
              </a:defRPr>
            </a:lvl1pPr>
            <a:lvl2pPr marL="407963" indent="-228587">
              <a:buFontTx/>
              <a:buNone/>
              <a:defRPr/>
            </a:lvl2pPr>
            <a:lvl3pPr marL="587339" indent="-228587">
              <a:buFontTx/>
              <a:buNone/>
              <a:defRPr/>
            </a:lvl3pPr>
            <a:lvl4pPr marL="768304" indent="-228587">
              <a:buFontTx/>
              <a:buNone/>
              <a:defRPr/>
            </a:lvl4pPr>
            <a:lvl5pPr marL="939743" indent="-228587">
              <a:buFontTx/>
              <a:buNone/>
              <a:defRPr/>
            </a:lvl5pPr>
          </a:lstStyle>
          <a:p>
            <a:pPr lvl="0"/>
            <a:r>
              <a:rPr lang="en-US" dirty="0"/>
              <a:t>Click to edit Master text styles</a:t>
            </a:r>
          </a:p>
        </p:txBody>
      </p:sp>
    </p:spTree>
    <p:extLst>
      <p:ext uri="{BB962C8B-B14F-4D97-AF65-F5344CB8AC3E}">
        <p14:creationId xmlns:p14="http://schemas.microsoft.com/office/powerpoint/2010/main" val="256645517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Horizontal Split">
    <p:spTree>
      <p:nvGrpSpPr>
        <p:cNvPr id="1" name=""/>
        <p:cNvGrpSpPr/>
        <p:nvPr/>
      </p:nvGrpSpPr>
      <p:grpSpPr>
        <a:xfrm>
          <a:off x="0" y="0"/>
          <a:ext cx="0" cy="0"/>
          <a:chOff x="0" y="0"/>
          <a:chExt cx="0" cy="0"/>
        </a:xfrm>
      </p:grpSpPr>
      <p:sp>
        <p:nvSpPr>
          <p:cNvPr id="21" name="Rectangle 20"/>
          <p:cNvSpPr/>
          <p:nvPr userDrawn="1"/>
        </p:nvSpPr>
        <p:spPr>
          <a:xfrm>
            <a:off x="0" y="2"/>
            <a:ext cx="9144000" cy="127614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91437" tIns="45718" rIns="91437" bIns="45718"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 name="Content Placeholder 4"/>
          <p:cNvSpPr>
            <a:spLocks noGrp="1"/>
          </p:cNvSpPr>
          <p:nvPr>
            <p:ph sz="quarter" idx="32"/>
          </p:nvPr>
        </p:nvSpPr>
        <p:spPr>
          <a:xfrm>
            <a:off x="252413" y="1735872"/>
            <a:ext cx="8639175" cy="2644043"/>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Slide Number Placeholder 5"/>
          <p:cNvSpPr>
            <a:spLocks noGrp="1"/>
          </p:cNvSpPr>
          <p:nvPr>
            <p:ph type="sldNum" sz="quarter" idx="4"/>
          </p:nvPr>
        </p:nvSpPr>
        <p:spPr>
          <a:xfrm>
            <a:off x="1747891" y="4857156"/>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defTabSz="685800">
              <a:defRPr/>
            </a:pPr>
            <a:r>
              <a:rPr lang="en-US">
                <a:solidFill>
                  <a:srgbClr val="3DCD58"/>
                </a:solidFill>
              </a:rPr>
              <a:t>Page </a:t>
            </a:r>
            <a:fld id="{5A9C12DC-491F-9444-86A2-13AC5C62A2FC}" type="slidenum">
              <a:rPr lang="en-US" smtClean="0">
                <a:solidFill>
                  <a:srgbClr val="3DCD58"/>
                </a:solidFill>
              </a:rPr>
              <a:pPr defTabSz="685800">
                <a:defRPr/>
              </a:pPr>
              <a:t>‹#›</a:t>
            </a:fld>
            <a:endParaRPr lang="en-US" dirty="0">
              <a:solidFill>
                <a:srgbClr val="3DCD58"/>
              </a:solidFill>
            </a:endParaRPr>
          </a:p>
        </p:txBody>
      </p:sp>
      <p:sp>
        <p:nvSpPr>
          <p:cNvPr id="20" name="Footer Placeholder 4"/>
          <p:cNvSpPr>
            <a:spLocks noGrp="1"/>
          </p:cNvSpPr>
          <p:nvPr>
            <p:ph type="ftr" sz="quarter" idx="3"/>
          </p:nvPr>
        </p:nvSpPr>
        <p:spPr>
          <a:xfrm>
            <a:off x="252414" y="4857156"/>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defTabSz="685800">
              <a:defRPr/>
            </a:pPr>
            <a:r>
              <a:rPr lang="en-US">
                <a:solidFill>
                  <a:srgbClr val="626469"/>
                </a:solidFill>
              </a:rPr>
              <a:t>Confidential Property of Schneider Electric |</a:t>
            </a:r>
            <a:endParaRPr lang="en-US" dirty="0">
              <a:solidFill>
                <a:srgbClr val="626469"/>
              </a:solidFill>
            </a:endParaRPr>
          </a:p>
        </p:txBody>
      </p:sp>
      <p:sp>
        <p:nvSpPr>
          <p:cNvPr id="22" name="Rectangle 21"/>
          <p:cNvSpPr/>
          <p:nvPr userDrawn="1"/>
        </p:nvSpPr>
        <p:spPr>
          <a:xfrm>
            <a:off x="0" y="1105321"/>
            <a:ext cx="9144000" cy="371789"/>
          </a:xfrm>
          <a:prstGeom prst="rect">
            <a:avLst/>
          </a:prstGeom>
          <a:solidFill>
            <a:schemeClr val="bg2">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437" tIns="45718" rIns="91437" bIns="45718"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5" name="Text Placeholder 11"/>
          <p:cNvSpPr>
            <a:spLocks noGrp="1"/>
          </p:cNvSpPr>
          <p:nvPr>
            <p:ph type="body" sz="quarter" idx="33"/>
          </p:nvPr>
        </p:nvSpPr>
        <p:spPr>
          <a:xfrm>
            <a:off x="252414" y="230188"/>
            <a:ext cx="8647112" cy="369332"/>
          </a:xfrm>
        </p:spPr>
        <p:txBody>
          <a:bodyPr>
            <a:noAutofit/>
          </a:bodyPr>
          <a:lstStyle>
            <a:lvl1pPr>
              <a:buFontTx/>
              <a:buNone/>
              <a:defRPr sz="2400">
                <a:solidFill>
                  <a:schemeClr val="bg1"/>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6" name="Text Placeholder 13"/>
          <p:cNvSpPr>
            <a:spLocks noGrp="1"/>
          </p:cNvSpPr>
          <p:nvPr>
            <p:ph type="body" sz="quarter" idx="34"/>
          </p:nvPr>
        </p:nvSpPr>
        <p:spPr>
          <a:xfrm>
            <a:off x="252414" y="683367"/>
            <a:ext cx="8647112" cy="253916"/>
          </a:xfrm>
        </p:spPr>
        <p:txBody>
          <a:bodyPr>
            <a:noAutofit/>
          </a:bodyPr>
          <a:lstStyle>
            <a:lvl1pPr marL="358753" indent="-342880">
              <a:buFontTx/>
              <a:buNone/>
              <a:defRPr sz="1600">
                <a:solidFill>
                  <a:schemeClr val="bg1"/>
                </a:solidFill>
              </a:defRPr>
            </a:lvl1pPr>
            <a:lvl2pPr marL="407963" indent="-228587">
              <a:buFontTx/>
              <a:buNone/>
              <a:defRPr/>
            </a:lvl2pPr>
            <a:lvl3pPr marL="587339" indent="-228587">
              <a:buFontTx/>
              <a:buNone/>
              <a:defRPr/>
            </a:lvl3pPr>
            <a:lvl4pPr marL="768304" indent="-228587">
              <a:buFontTx/>
              <a:buNone/>
              <a:defRPr/>
            </a:lvl4pPr>
            <a:lvl5pPr marL="939743" indent="-228587">
              <a:buFontTx/>
              <a:buNone/>
              <a:defRPr/>
            </a:lvl5pPr>
          </a:lstStyle>
          <a:p>
            <a:pPr lvl="0"/>
            <a:r>
              <a:rPr lang="en-US" dirty="0"/>
              <a:t>Click to edit Master text styles</a:t>
            </a:r>
          </a:p>
        </p:txBody>
      </p:sp>
    </p:spTree>
    <p:extLst>
      <p:ext uri="{BB962C8B-B14F-4D97-AF65-F5344CB8AC3E}">
        <p14:creationId xmlns:p14="http://schemas.microsoft.com/office/powerpoint/2010/main" val="362270667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Blank slide ">
    <p:spTree>
      <p:nvGrpSpPr>
        <p:cNvPr id="1" name=""/>
        <p:cNvGrpSpPr/>
        <p:nvPr/>
      </p:nvGrpSpPr>
      <p:grpSpPr>
        <a:xfrm>
          <a:off x="0" y="0"/>
          <a:ext cx="0" cy="0"/>
          <a:chOff x="0" y="0"/>
          <a:chExt cx="0" cy="0"/>
        </a:xfrm>
      </p:grpSpPr>
      <p:sp>
        <p:nvSpPr>
          <p:cNvPr id="17" name="Slide Number Placeholder 5"/>
          <p:cNvSpPr>
            <a:spLocks noGrp="1"/>
          </p:cNvSpPr>
          <p:nvPr>
            <p:ph type="sldNum" sz="quarter" idx="4"/>
          </p:nvPr>
        </p:nvSpPr>
        <p:spPr>
          <a:xfrm>
            <a:off x="1747891" y="4857156"/>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defTabSz="685800">
              <a:defRPr/>
            </a:pPr>
            <a:r>
              <a:rPr lang="en-US">
                <a:solidFill>
                  <a:srgbClr val="3DCD58"/>
                </a:solidFill>
              </a:rPr>
              <a:t>Page </a:t>
            </a:r>
            <a:fld id="{5A9C12DC-491F-9444-86A2-13AC5C62A2FC}" type="slidenum">
              <a:rPr lang="en-US" smtClean="0">
                <a:solidFill>
                  <a:srgbClr val="3DCD58"/>
                </a:solidFill>
              </a:rPr>
              <a:pPr defTabSz="685800">
                <a:defRPr/>
              </a:pPr>
              <a:t>‹#›</a:t>
            </a:fld>
            <a:endParaRPr lang="en-US" dirty="0">
              <a:solidFill>
                <a:srgbClr val="3DCD58"/>
              </a:solidFill>
            </a:endParaRPr>
          </a:p>
        </p:txBody>
      </p:sp>
      <p:sp>
        <p:nvSpPr>
          <p:cNvPr id="20" name="Footer Placeholder 4"/>
          <p:cNvSpPr>
            <a:spLocks noGrp="1"/>
          </p:cNvSpPr>
          <p:nvPr>
            <p:ph type="ftr" sz="quarter" idx="3"/>
          </p:nvPr>
        </p:nvSpPr>
        <p:spPr>
          <a:xfrm>
            <a:off x="252414" y="4857156"/>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defTabSz="685800">
              <a:defRPr/>
            </a:pPr>
            <a:r>
              <a:rPr lang="en-US">
                <a:solidFill>
                  <a:srgbClr val="626469"/>
                </a:solidFill>
              </a:rPr>
              <a:t>Confidential Property of Schneider Electric |</a:t>
            </a:r>
            <a:endParaRPr lang="en-US" dirty="0">
              <a:solidFill>
                <a:srgbClr val="626469"/>
              </a:solidFill>
            </a:endParaRPr>
          </a:p>
        </p:txBody>
      </p:sp>
    </p:spTree>
    <p:extLst>
      <p:ext uri="{BB962C8B-B14F-4D97-AF65-F5344CB8AC3E}">
        <p14:creationId xmlns:p14="http://schemas.microsoft.com/office/powerpoint/2010/main" val="9123191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Title ">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258056" y="2175153"/>
            <a:ext cx="8633531" cy="369332"/>
          </a:xfrm>
          <a:prstGeom prst="rect">
            <a:avLst/>
          </a:prstGeom>
        </p:spPr>
        <p:txBody>
          <a:bodyPr lIns="0" tIns="0" rIns="0" bIns="0" anchor="ctr" anchorCtr="0">
            <a:noAutofit/>
          </a:bodyPr>
          <a:lstStyle>
            <a:lvl1pPr algn="l">
              <a:defRPr sz="2400" baseline="0">
                <a:solidFill>
                  <a:schemeClr val="tx2"/>
                </a:solidFill>
              </a:defRPr>
            </a:lvl1pPr>
          </a:lstStyle>
          <a:p>
            <a:r>
              <a:rPr lang="en-US" dirty="0"/>
              <a:t>Click To Edit Section Title</a:t>
            </a:r>
          </a:p>
        </p:txBody>
      </p:sp>
      <p:sp>
        <p:nvSpPr>
          <p:cNvPr id="8" name="Text Placeholder 9"/>
          <p:cNvSpPr>
            <a:spLocks noGrp="1"/>
          </p:cNvSpPr>
          <p:nvPr>
            <p:ph type="body" sz="quarter" idx="11" hasCustomPrompt="1"/>
          </p:nvPr>
        </p:nvSpPr>
        <p:spPr>
          <a:xfrm>
            <a:off x="258056" y="2634497"/>
            <a:ext cx="8633531" cy="215444"/>
          </a:xfrm>
          <a:prstGeom prst="rect">
            <a:avLst/>
          </a:prstGeom>
        </p:spPr>
        <p:txBody>
          <a:bodyPr lIns="0" tIns="0" rIns="0" bIns="0" anchor="ctr" anchorCtr="0">
            <a:noAutofit/>
          </a:bodyPr>
          <a:lstStyle>
            <a:lvl1pPr marL="0" indent="0">
              <a:buNone/>
              <a:defRPr sz="1400" baseline="0">
                <a:solidFill>
                  <a:schemeClr val="accent1"/>
                </a:solidFill>
              </a:defRPr>
            </a:lvl1pPr>
          </a:lstStyle>
          <a:p>
            <a:pPr lvl="0"/>
            <a:r>
              <a:rPr lang="en-US" dirty="0"/>
              <a:t>Click To Edit Optional Subtitle</a:t>
            </a:r>
          </a:p>
        </p:txBody>
      </p:sp>
      <p:sp>
        <p:nvSpPr>
          <p:cNvPr id="13"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4"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Confidential Property of Schneider Electric |</a:t>
            </a:r>
          </a:p>
        </p:txBody>
      </p:sp>
      <p:pic>
        <p:nvPicPr>
          <p:cNvPr id="7" name="Picture 6" descr="schneider_LIO_Life-Green_RGB.png"/>
          <p:cNvPicPr>
            <a:picLocks noChangeAspect="1"/>
          </p:cNvPicPr>
          <p:nvPr userDrawn="1"/>
        </p:nvPicPr>
        <p:blipFill>
          <a:blip r:embed="rId2" cstate="print"/>
          <a:stretch>
            <a:fillRect/>
          </a:stretch>
        </p:blipFill>
        <p:spPr>
          <a:xfrm>
            <a:off x="7067034" y="4494996"/>
            <a:ext cx="2041798" cy="562953"/>
          </a:xfrm>
          <a:prstGeom prst="rect">
            <a:avLst/>
          </a:prstGeom>
        </p:spPr>
      </p:pic>
    </p:spTree>
    <p:extLst>
      <p:ext uri="{BB962C8B-B14F-4D97-AF65-F5344CB8AC3E}">
        <p14:creationId xmlns:p14="http://schemas.microsoft.com/office/powerpoint/2010/main" val="355483945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Blank - no confidential">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490895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Callout on White">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252414" y="1713559"/>
            <a:ext cx="8647112" cy="1231106"/>
          </a:xfrm>
          <a:prstGeom prst="rect">
            <a:avLst/>
          </a:prstGeom>
        </p:spPr>
        <p:txBody>
          <a:bodyPr wrap="square" lIns="0" tIns="0" rIns="0" bIns="0" anchor="t">
            <a:noAutofit/>
          </a:bodyPr>
          <a:lstStyle>
            <a:lvl1pPr marL="0" indent="0" algn="ctr">
              <a:buFont typeface="Arial"/>
              <a:buNone/>
              <a:defRPr sz="4000">
                <a:solidFill>
                  <a:schemeClr val="accent1"/>
                </a:solidFill>
              </a:defRPr>
            </a:lvl1pPr>
          </a:lstStyle>
          <a:p>
            <a:r>
              <a:rPr lang="en-US" dirty="0"/>
              <a:t>CLICK TO EDIT QUOTE OR CALLOUT</a:t>
            </a:r>
          </a:p>
        </p:txBody>
      </p:sp>
      <p:sp>
        <p:nvSpPr>
          <p:cNvPr id="5" name="Subtitle 2"/>
          <p:cNvSpPr>
            <a:spLocks noGrp="1"/>
          </p:cNvSpPr>
          <p:nvPr>
            <p:ph type="subTitle" idx="1" hasCustomPrompt="1"/>
          </p:nvPr>
        </p:nvSpPr>
        <p:spPr>
          <a:xfrm>
            <a:off x="252414" y="2955455"/>
            <a:ext cx="8647111" cy="307777"/>
          </a:xfrm>
          <a:prstGeom prst="rect">
            <a:avLst/>
          </a:prstGeom>
        </p:spPr>
        <p:txBody>
          <a:bodyPr wrap="square" lIns="0" tIns="0" rIns="0" bIns="0">
            <a:noAutofit/>
          </a:bodyPr>
          <a:lstStyle>
            <a:lvl1pPr marL="0" indent="0" algn="ctr">
              <a:buNone/>
              <a:defRPr sz="2000">
                <a:solidFill>
                  <a:schemeClr val="accent2"/>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Optional Subtitle</a:t>
            </a:r>
          </a:p>
        </p:txBody>
      </p:sp>
      <p:pic>
        <p:nvPicPr>
          <p:cNvPr id="7" name="Picture 6" descr="schneider_LIO_Life-Green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67034" y="4494997"/>
            <a:ext cx="2041798" cy="562953"/>
          </a:xfrm>
          <a:prstGeom prst="rect">
            <a:avLst/>
          </a:prstGeom>
        </p:spPr>
      </p:pic>
      <p:sp>
        <p:nvSpPr>
          <p:cNvPr id="8" name="Slide Number Placeholder 5">
            <a:extLst>
              <a:ext uri="{FF2B5EF4-FFF2-40B4-BE49-F238E27FC236}">
                <a16:creationId xmlns:a16="http://schemas.microsoft.com/office/drawing/2014/main" id="{78C5A393-A1FE-F44B-BD2A-6D0D6B39CD6D}"/>
              </a:ext>
            </a:extLst>
          </p:cNvPr>
          <p:cNvSpPr>
            <a:spLocks noGrp="1"/>
          </p:cNvSpPr>
          <p:nvPr>
            <p:ph type="sldNum" sz="quarter" idx="4"/>
          </p:nvPr>
        </p:nvSpPr>
        <p:spPr>
          <a:xfrm>
            <a:off x="1944209" y="4857153"/>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0" name="Footer Placeholder 4">
            <a:extLst>
              <a:ext uri="{FF2B5EF4-FFF2-40B4-BE49-F238E27FC236}">
                <a16:creationId xmlns:a16="http://schemas.microsoft.com/office/drawing/2014/main" id="{EFF6FC4D-BA13-5A4D-8747-9D2FEE81BACF}"/>
              </a:ext>
            </a:extLst>
          </p:cNvPr>
          <p:cNvSpPr>
            <a:spLocks noGrp="1"/>
          </p:cNvSpPr>
          <p:nvPr>
            <p:ph type="ftr" sz="quarter" idx="3"/>
          </p:nvPr>
        </p:nvSpPr>
        <p:spPr>
          <a:xfrm>
            <a:off x="252414" y="4857154"/>
            <a:ext cx="1709552"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 2020 Schneider Electric. All Rights Reserved.|</a:t>
            </a:r>
          </a:p>
        </p:txBody>
      </p:sp>
    </p:spTree>
    <p:extLst>
      <p:ext uri="{BB962C8B-B14F-4D97-AF65-F5344CB8AC3E}">
        <p14:creationId xmlns:p14="http://schemas.microsoft.com/office/powerpoint/2010/main" val="250351717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Basic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56129" y="1105899"/>
            <a:ext cx="8229600" cy="3451741"/>
          </a:xfrm>
          <a:prstGeom prst="rect">
            <a:avLst/>
          </a:prstGeom>
        </p:spPr>
        <p:txBody>
          <a:bodyPr/>
          <a:lstStyle>
            <a:lvl1pPr>
              <a:buFont typeface="Arial" pitchFamily="34" charset="0"/>
              <a:buNone/>
              <a:defRPr sz="1000">
                <a:solidFill>
                  <a:schemeClr val="tx1">
                    <a:lumMod val="50000"/>
                    <a:lumOff val="50000"/>
                  </a:schemeClr>
                </a:solidFill>
              </a:defRPr>
            </a:lvl1pPr>
            <a:lvl2pPr marL="400030" indent="-114294">
              <a:buFont typeface="Arial" panose="020B0604020202020204" pitchFamily="34" charset="0"/>
              <a:buChar char="•"/>
              <a:tabLst/>
              <a:defRPr sz="900">
                <a:solidFill>
                  <a:schemeClr val="tx1">
                    <a:lumMod val="50000"/>
                    <a:lumOff val="50000"/>
                  </a:schemeClr>
                </a:solidFill>
              </a:defRPr>
            </a:lvl2pPr>
            <a:lvl3pPr marL="687354" indent="-115882">
              <a:buFont typeface="Arial" panose="020B0604020202020204" pitchFamily="34" charset="0"/>
              <a:buChar char="̵"/>
              <a:tabLst/>
              <a:defRPr sz="800">
                <a:solidFill>
                  <a:schemeClr val="tx1">
                    <a:lumMod val="50000"/>
                    <a:lumOff val="50000"/>
                  </a:schemeClr>
                </a:solidFill>
              </a:defRPr>
            </a:lvl3pPr>
            <a:lvl5pPr>
              <a:defRPr/>
            </a:lvl5pPr>
          </a:lstStyle>
          <a:p>
            <a:pPr lvl="0"/>
            <a:r>
              <a:rPr lang="en-US" noProof="0" dirty="0"/>
              <a:t>Click to edit Master text styles</a:t>
            </a:r>
          </a:p>
          <a:p>
            <a:pPr lvl="1"/>
            <a:r>
              <a:rPr lang="en-US" noProof="0" dirty="0"/>
              <a:t>Second level</a:t>
            </a:r>
          </a:p>
          <a:p>
            <a:pPr lvl="2"/>
            <a:r>
              <a:rPr lang="en-US" noProof="0" dirty="0"/>
              <a:t>Third level</a:t>
            </a:r>
          </a:p>
        </p:txBody>
      </p:sp>
      <p:sp>
        <p:nvSpPr>
          <p:cNvPr id="10" name="Title Placeholder 1"/>
          <p:cNvSpPr>
            <a:spLocks noGrp="1"/>
          </p:cNvSpPr>
          <p:nvPr>
            <p:ph type="title" hasCustomPrompt="1"/>
          </p:nvPr>
        </p:nvSpPr>
        <p:spPr>
          <a:xfrm>
            <a:off x="457200" y="299365"/>
            <a:ext cx="8229600" cy="275120"/>
          </a:xfrm>
          <a:prstGeom prst="rect">
            <a:avLst/>
          </a:prstGeom>
        </p:spPr>
        <p:txBody>
          <a:bodyPr vert="horz" lIns="0" tIns="0" rIns="0" bIns="0" rtlCol="0" anchor="t" anchorCtr="0">
            <a:noAutofit/>
          </a:bodyPr>
          <a:lstStyle>
            <a:lvl1pPr algn="l">
              <a:defRPr sz="1900" b="0" i="0">
                <a:solidFill>
                  <a:schemeClr val="accent1"/>
                </a:solidFill>
                <a:latin typeface="Arial Rounded MT Light" panose="020B0604020202020204"/>
              </a:defRPr>
            </a:lvl1pPr>
          </a:lstStyle>
          <a:p>
            <a:r>
              <a:rPr lang="en-US" noProof="0" dirty="0"/>
              <a:t>Headline</a:t>
            </a:r>
          </a:p>
        </p:txBody>
      </p:sp>
      <p:sp>
        <p:nvSpPr>
          <p:cNvPr id="4" name="Text Placeholder 3">
            <a:extLst>
              <a:ext uri="{FF2B5EF4-FFF2-40B4-BE49-F238E27FC236}">
                <a16:creationId xmlns:a16="http://schemas.microsoft.com/office/drawing/2014/main" id="{EC98AD61-ACB3-2D4E-8876-732D34EB1F70}"/>
              </a:ext>
            </a:extLst>
          </p:cNvPr>
          <p:cNvSpPr>
            <a:spLocks noGrp="1"/>
          </p:cNvSpPr>
          <p:nvPr>
            <p:ph type="body" sz="quarter" idx="10" hasCustomPrompt="1"/>
          </p:nvPr>
        </p:nvSpPr>
        <p:spPr>
          <a:xfrm>
            <a:off x="374227" y="624569"/>
            <a:ext cx="8311502" cy="376449"/>
          </a:xfrm>
          <a:prstGeom prst="rect">
            <a:avLst/>
          </a:prstGeom>
        </p:spPr>
        <p:txBody>
          <a:bodyPr/>
          <a:lstStyle>
            <a:lvl1pPr marL="4763" indent="0">
              <a:buNone/>
              <a:tabLst/>
              <a:defRPr sz="1000" b="0" i="0">
                <a:solidFill>
                  <a:schemeClr val="accent2"/>
                </a:solidFill>
                <a:latin typeface="Arial Rounded MT Light" panose="020B0604020202020204"/>
              </a:defRPr>
            </a:lvl1pPr>
            <a:lvl2pPr marL="457178" indent="0">
              <a:buNone/>
              <a:defRPr>
                <a:solidFill>
                  <a:schemeClr val="accent2"/>
                </a:solidFill>
              </a:defRPr>
            </a:lvl2pPr>
            <a:lvl3pPr marL="914355" indent="0">
              <a:buNone/>
              <a:defRPr>
                <a:solidFill>
                  <a:schemeClr val="accent2"/>
                </a:solidFill>
              </a:defRPr>
            </a:lvl3pPr>
            <a:lvl4pPr marL="1371532" indent="0">
              <a:buNone/>
              <a:defRPr>
                <a:solidFill>
                  <a:schemeClr val="accent2"/>
                </a:solidFill>
              </a:defRPr>
            </a:lvl4pPr>
            <a:lvl5pPr marL="1828709" indent="0">
              <a:buNone/>
              <a:defRPr>
                <a:solidFill>
                  <a:schemeClr val="accent2"/>
                </a:solidFill>
              </a:defRPr>
            </a:lvl5pPr>
          </a:lstStyle>
          <a:p>
            <a:pPr lvl="0"/>
            <a:r>
              <a:rPr lang="en-US" dirty="0" err="1"/>
              <a:t>Subheadline</a:t>
            </a:r>
            <a:endParaRPr lang="en-US" dirty="0"/>
          </a:p>
        </p:txBody>
      </p:sp>
      <p:pic>
        <p:nvPicPr>
          <p:cNvPr id="6" name="Picture 5">
            <a:extLst>
              <a:ext uri="{FF2B5EF4-FFF2-40B4-BE49-F238E27FC236}">
                <a16:creationId xmlns:a16="http://schemas.microsoft.com/office/drawing/2014/main" id="{00F4D9BA-D8D3-104F-8DCB-E48395B40529}"/>
              </a:ext>
            </a:extLst>
          </p:cNvPr>
          <p:cNvPicPr>
            <a:picLocks noChangeAspect="1"/>
          </p:cNvPicPr>
          <p:nvPr userDrawn="1"/>
        </p:nvPicPr>
        <p:blipFill>
          <a:blip r:embed="rId2"/>
          <a:stretch>
            <a:fillRect/>
          </a:stretch>
        </p:blipFill>
        <p:spPr>
          <a:xfrm>
            <a:off x="7422852" y="4639863"/>
            <a:ext cx="1498600" cy="304800"/>
          </a:xfrm>
          <a:prstGeom prst="rect">
            <a:avLst/>
          </a:prstGeom>
        </p:spPr>
      </p:pic>
    </p:spTree>
    <p:extLst>
      <p:ext uri="{BB962C8B-B14F-4D97-AF65-F5344CB8AC3E}">
        <p14:creationId xmlns:p14="http://schemas.microsoft.com/office/powerpoint/2010/main" val="572190258"/>
      </p:ext>
    </p:extLst>
  </p:cSld>
  <p:clrMapOvr>
    <a:masterClrMapping/>
  </p:clrMapOvr>
  <p:extLst>
    <p:ext uri="{DCECCB84-F9BA-43D5-87BE-67443E8EF086}">
      <p15:sldGuideLst xmlns:p15="http://schemas.microsoft.com/office/powerpoint/2012/main">
        <p15:guide id="1" orient="horz" pos="1620">
          <p15:clr>
            <a:srgbClr val="FBAE40"/>
          </p15:clr>
        </p15:guide>
        <p15:guide id="2" pos="280">
          <p15:clr>
            <a:srgbClr val="FBAE40"/>
          </p15:clr>
        </p15:guide>
        <p15:guide id="3" pos="5472">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Slide_1">
    <p:spTree>
      <p:nvGrpSpPr>
        <p:cNvPr id="1" name=""/>
        <p:cNvGrpSpPr/>
        <p:nvPr/>
      </p:nvGrpSpPr>
      <p:grpSpPr>
        <a:xfrm>
          <a:off x="0" y="0"/>
          <a:ext cx="0" cy="0"/>
          <a:chOff x="0" y="0"/>
          <a:chExt cx="0" cy="0"/>
        </a:xfrm>
      </p:grpSpPr>
      <p:sp>
        <p:nvSpPr>
          <p:cNvPr id="19" name="Espace réservé pour une image  18"/>
          <p:cNvSpPr>
            <a:spLocks noGrp="1"/>
          </p:cNvSpPr>
          <p:nvPr>
            <p:ph type="pic" sz="quarter" idx="14"/>
          </p:nvPr>
        </p:nvSpPr>
        <p:spPr>
          <a:xfrm>
            <a:off x="0" y="0"/>
            <a:ext cx="9144000" cy="4330794"/>
          </a:xfrm>
          <a:prstGeom prst="rect">
            <a:avLst/>
          </a:prstGeom>
          <a:solidFill>
            <a:schemeClr val="bg1">
              <a:lumMod val="95000"/>
            </a:schemeClr>
          </a:solidFill>
        </p:spPr>
        <p:txBody>
          <a:bodyPr lIns="91437" tIns="45718" rIns="91437" bIns="45718"/>
          <a:lstStyle>
            <a:lvl1pPr>
              <a:buNone/>
              <a:defRPr sz="1400">
                <a:solidFill>
                  <a:schemeClr val="bg1">
                    <a:lumMod val="85000"/>
                  </a:schemeClr>
                </a:solidFill>
              </a:defRPr>
            </a:lvl1pPr>
          </a:lstStyle>
          <a:p>
            <a:r>
              <a:rPr lang="en-US"/>
              <a:t>Click icon to add picture</a:t>
            </a:r>
            <a:endParaRPr lang="en-US" dirty="0"/>
          </a:p>
        </p:txBody>
      </p:sp>
      <p:sp>
        <p:nvSpPr>
          <p:cNvPr id="8" name="Title 1"/>
          <p:cNvSpPr>
            <a:spLocks noGrp="1"/>
          </p:cNvSpPr>
          <p:nvPr>
            <p:ph type="ctrTitle" hasCustomPrompt="1"/>
          </p:nvPr>
        </p:nvSpPr>
        <p:spPr>
          <a:xfrm>
            <a:off x="252415" y="2609224"/>
            <a:ext cx="8673872" cy="553998"/>
          </a:xfrm>
          <a:prstGeom prst="rect">
            <a:avLst/>
          </a:prstGeom>
        </p:spPr>
        <p:txBody>
          <a:bodyPr lIns="0" tIns="0" rIns="0" bIns="0" anchor="ctr" anchorCtr="0">
            <a:noAutofit/>
          </a:bodyPr>
          <a:lstStyle>
            <a:lvl1pPr marL="0" indent="0" algn="l">
              <a:buFont typeface="Arial"/>
              <a:buNone/>
              <a:defRPr sz="3600">
                <a:solidFill>
                  <a:schemeClr val="bg1"/>
                </a:solidFill>
              </a:defRPr>
            </a:lvl1pPr>
          </a:lstStyle>
          <a:p>
            <a:r>
              <a:rPr lang="en-US" dirty="0"/>
              <a:t>Presentation Title</a:t>
            </a:r>
          </a:p>
        </p:txBody>
      </p:sp>
      <p:sp>
        <p:nvSpPr>
          <p:cNvPr id="9" name="Subtitle 2"/>
          <p:cNvSpPr>
            <a:spLocks noGrp="1"/>
          </p:cNvSpPr>
          <p:nvPr>
            <p:ph type="subTitle" idx="1" hasCustomPrompt="1"/>
          </p:nvPr>
        </p:nvSpPr>
        <p:spPr>
          <a:xfrm>
            <a:off x="252415" y="3204247"/>
            <a:ext cx="8673872" cy="215444"/>
          </a:xfrm>
          <a:prstGeom prst="rect">
            <a:avLst/>
          </a:prstGeom>
        </p:spPr>
        <p:txBody>
          <a:bodyPr lIns="0" tIns="0" rIns="0" bIns="0">
            <a:noAutofit/>
          </a:bodyPr>
          <a:lstStyle>
            <a:lvl1pPr marL="0" indent="0" algn="l">
              <a:buNone/>
              <a:defRPr sz="1400" baseline="0">
                <a:solidFill>
                  <a:schemeClr val="bg1"/>
                </a:solidFill>
              </a:defRPr>
            </a:lvl1pPr>
            <a:lvl2pPr marL="457184" indent="0" algn="ctr">
              <a:buNone/>
              <a:defRPr>
                <a:solidFill>
                  <a:schemeClr val="tx1">
                    <a:tint val="75000"/>
                  </a:schemeClr>
                </a:solidFill>
              </a:defRPr>
            </a:lvl2pPr>
            <a:lvl3pPr marL="914367" indent="0" algn="ctr">
              <a:buNone/>
              <a:defRPr>
                <a:solidFill>
                  <a:schemeClr val="tx1">
                    <a:tint val="75000"/>
                  </a:schemeClr>
                </a:solidFill>
              </a:defRPr>
            </a:lvl3pPr>
            <a:lvl4pPr marL="1371552" indent="0" algn="ctr">
              <a:buNone/>
              <a:defRPr>
                <a:solidFill>
                  <a:schemeClr val="tx1">
                    <a:tint val="75000"/>
                  </a:schemeClr>
                </a:solidFill>
              </a:defRPr>
            </a:lvl4pPr>
            <a:lvl5pPr marL="1828736" indent="0" algn="ctr">
              <a:buNone/>
              <a:defRPr>
                <a:solidFill>
                  <a:schemeClr val="tx1">
                    <a:tint val="75000"/>
                  </a:schemeClr>
                </a:solidFill>
              </a:defRPr>
            </a:lvl5pPr>
            <a:lvl6pPr marL="2285919" indent="0" algn="ctr">
              <a:buNone/>
              <a:defRPr>
                <a:solidFill>
                  <a:schemeClr val="tx1">
                    <a:tint val="75000"/>
                  </a:schemeClr>
                </a:solidFill>
              </a:defRPr>
            </a:lvl6pPr>
            <a:lvl7pPr marL="2743103" indent="0" algn="ctr">
              <a:buNone/>
              <a:defRPr>
                <a:solidFill>
                  <a:schemeClr val="tx1">
                    <a:tint val="75000"/>
                  </a:schemeClr>
                </a:solidFill>
              </a:defRPr>
            </a:lvl7pPr>
            <a:lvl8pPr marL="3200287" indent="0" algn="ctr">
              <a:buNone/>
              <a:defRPr>
                <a:solidFill>
                  <a:schemeClr val="tx1">
                    <a:tint val="75000"/>
                  </a:schemeClr>
                </a:solidFill>
              </a:defRPr>
            </a:lvl8pPr>
            <a:lvl9pPr marL="3657471" indent="0" algn="ctr">
              <a:buNone/>
              <a:defRPr>
                <a:solidFill>
                  <a:schemeClr val="tx1">
                    <a:tint val="75000"/>
                  </a:schemeClr>
                </a:solidFill>
              </a:defRPr>
            </a:lvl9pPr>
          </a:lstStyle>
          <a:p>
            <a:r>
              <a:rPr lang="en-US" dirty="0"/>
              <a:t>Click to Edit Optional Subtitle</a:t>
            </a:r>
          </a:p>
        </p:txBody>
      </p:sp>
      <p:pic>
        <p:nvPicPr>
          <p:cNvPr id="10" name="Picture 9" descr="schneider_LIO_Life-Green_RGB.png"/>
          <p:cNvPicPr>
            <a:picLocks noChangeAspect="1"/>
          </p:cNvPicPr>
          <p:nvPr userDrawn="1"/>
        </p:nvPicPr>
        <p:blipFill>
          <a:blip r:embed="rId2" cstate="print"/>
          <a:stretch>
            <a:fillRect/>
          </a:stretch>
        </p:blipFill>
        <p:spPr>
          <a:xfrm>
            <a:off x="7067034" y="4494997"/>
            <a:ext cx="2041798" cy="562953"/>
          </a:xfrm>
          <a:prstGeom prst="rect">
            <a:avLst/>
          </a:prstGeom>
        </p:spPr>
      </p:pic>
      <p:sp>
        <p:nvSpPr>
          <p:cNvPr id="14" name="Footer Placeholder 4"/>
          <p:cNvSpPr>
            <a:spLocks noGrp="1"/>
          </p:cNvSpPr>
          <p:nvPr>
            <p:ph type="ftr" sz="quarter" idx="3"/>
          </p:nvPr>
        </p:nvSpPr>
        <p:spPr>
          <a:xfrm>
            <a:off x="252415" y="4857155"/>
            <a:ext cx="1505531" cy="92333"/>
          </a:xfrm>
          <a:prstGeom prst="rect">
            <a:avLst/>
          </a:prstGeom>
        </p:spPr>
        <p:txBody>
          <a:bodyPr vert="horz" wrap="square" lIns="0" tIns="0" rIns="0" bIns="0" rtlCol="0" anchor="ctr">
            <a:spAutoFit/>
          </a:bodyPr>
          <a:lstStyle>
            <a:lvl1pPr algn="l">
              <a:defRPr sz="600">
                <a:solidFill>
                  <a:srgbClr val="4F5156"/>
                </a:solidFill>
                <a:latin typeface="Arial"/>
                <a:cs typeface="Arial"/>
              </a:defRPr>
            </a:lvl1pPr>
          </a:lstStyle>
          <a:p>
            <a:r>
              <a:rPr lang="en-US" dirty="0"/>
              <a:t>Confidential Property of Schneider Electric  </a:t>
            </a:r>
          </a:p>
        </p:txBody>
      </p:sp>
      <p:sp>
        <p:nvSpPr>
          <p:cNvPr id="21" name="Espace réservé du texte 20"/>
          <p:cNvSpPr>
            <a:spLocks noGrp="1"/>
          </p:cNvSpPr>
          <p:nvPr>
            <p:ph type="body" sz="quarter" idx="15" hasCustomPrompt="1"/>
          </p:nvPr>
        </p:nvSpPr>
        <p:spPr>
          <a:xfrm>
            <a:off x="0" y="3573629"/>
            <a:ext cx="9144000" cy="761890"/>
          </a:xfrm>
          <a:prstGeom prst="rect">
            <a:avLst/>
          </a:prstGeom>
          <a:solidFill>
            <a:schemeClr val="tx2">
              <a:alpha val="80000"/>
            </a:schemeClr>
          </a:solidFill>
        </p:spPr>
        <p:txBody>
          <a:bodyPr lIns="91437" tIns="45718" rIns="91437" bIns="45718"/>
          <a:lstStyle>
            <a:lvl1pPr marL="178299" indent="-2362">
              <a:buNone/>
              <a:defRPr sz="120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err="1"/>
              <a:t>Presented</a:t>
            </a:r>
            <a:r>
              <a:rPr lang="fr-FR" dirty="0"/>
              <a:t> by: </a:t>
            </a:r>
          </a:p>
          <a:p>
            <a:pPr lvl="0"/>
            <a:r>
              <a:rPr lang="fr-FR" dirty="0"/>
              <a:t>Date: </a:t>
            </a:r>
          </a:p>
          <a:p>
            <a:pPr lvl="0"/>
            <a:endParaRPr lang="fr-FR" dirty="0"/>
          </a:p>
          <a:p>
            <a:pPr lvl="0"/>
            <a:endParaRPr lang="fr-FR" dirty="0"/>
          </a:p>
          <a:p>
            <a:pPr lvl="0"/>
            <a:endParaRPr lang="fr-FR" dirty="0"/>
          </a:p>
          <a:p>
            <a:pPr lvl="0"/>
            <a:endParaRPr lang="fr-FR" dirty="0"/>
          </a:p>
          <a:p>
            <a:pPr lvl="0"/>
            <a:endParaRPr lang="fr-FR" dirty="0"/>
          </a:p>
        </p:txBody>
      </p:sp>
      <p:sp>
        <p:nvSpPr>
          <p:cNvPr id="13" name="Rectangle 12"/>
          <p:cNvSpPr/>
          <p:nvPr userDrawn="1"/>
        </p:nvSpPr>
        <p:spPr>
          <a:xfrm>
            <a:off x="0" y="4261502"/>
            <a:ext cx="9144000" cy="20196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91437" tIns="45718" rIns="91437" bIns="45718" rtlCol="0" anchor="ctr"/>
          <a:lstStyle/>
          <a:p>
            <a:pPr algn="ctr"/>
            <a:endParaRPr lang="en-US" dirty="0"/>
          </a:p>
        </p:txBody>
      </p:sp>
    </p:spTree>
    <p:extLst>
      <p:ext uri="{BB962C8B-B14F-4D97-AF65-F5344CB8AC3E}">
        <p14:creationId xmlns:p14="http://schemas.microsoft.com/office/powerpoint/2010/main" val="342419458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Section Title Green">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0" y="1"/>
            <a:ext cx="9144000" cy="2908710"/>
          </a:xfrm>
          <a:prstGeom prst="rect">
            <a:avLst/>
          </a:prstGeom>
          <a:solidFill>
            <a:schemeClr val="tx2">
              <a:alpha val="80000"/>
            </a:schemeClr>
          </a:solidFill>
        </p:spPr>
        <p:txBody>
          <a:bodyPr lIns="252000" tIns="0" rIns="0" bIns="252000" anchor="b" anchorCtr="0"/>
          <a:lstStyle>
            <a:lvl1pPr algn="l">
              <a:defRPr sz="2400" baseline="0">
                <a:solidFill>
                  <a:srgbClr val="FFFFFF"/>
                </a:solidFill>
              </a:defRPr>
            </a:lvl1pPr>
          </a:lstStyle>
          <a:p>
            <a:r>
              <a:rPr lang="en-US" dirty="0"/>
              <a:t>Click To Edit Section Title</a:t>
            </a:r>
          </a:p>
        </p:txBody>
      </p:sp>
      <p:sp>
        <p:nvSpPr>
          <p:cNvPr id="8" name="Text Placeholder 9"/>
          <p:cNvSpPr>
            <a:spLocks noGrp="1"/>
          </p:cNvSpPr>
          <p:nvPr>
            <p:ph type="body" sz="quarter" idx="11" hasCustomPrompt="1"/>
          </p:nvPr>
        </p:nvSpPr>
        <p:spPr>
          <a:xfrm>
            <a:off x="0" y="2900386"/>
            <a:ext cx="9144000" cy="373063"/>
          </a:xfrm>
          <a:prstGeom prst="rect">
            <a:avLst/>
          </a:prstGeom>
          <a:solidFill>
            <a:schemeClr val="tx2"/>
          </a:solidFill>
        </p:spPr>
        <p:txBody>
          <a:bodyPr lIns="252000" tIns="0" rIns="0" bIns="0" anchor="ctr" anchorCtr="0"/>
          <a:lstStyle>
            <a:lvl1pPr marL="0" indent="0">
              <a:buNone/>
              <a:defRPr sz="1200" baseline="0">
                <a:solidFill>
                  <a:schemeClr val="bg1"/>
                </a:solidFill>
              </a:defRPr>
            </a:lvl1pPr>
          </a:lstStyle>
          <a:p>
            <a:pPr lvl="0"/>
            <a:r>
              <a:rPr lang="en-US" dirty="0"/>
              <a:t>Click To Edit Optional Subtitle</a:t>
            </a:r>
          </a:p>
        </p:txBody>
      </p:sp>
      <p:sp>
        <p:nvSpPr>
          <p:cNvPr id="9"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0"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Confidential Property of Schneider Electric |</a:t>
            </a:r>
          </a:p>
        </p:txBody>
      </p:sp>
      <p:pic>
        <p:nvPicPr>
          <p:cNvPr id="7" name="Picture 6" descr="schneider_LIO_Life-Green_RGB.png"/>
          <p:cNvPicPr>
            <a:picLocks noChangeAspect="1"/>
          </p:cNvPicPr>
          <p:nvPr userDrawn="1"/>
        </p:nvPicPr>
        <p:blipFill>
          <a:blip r:embed="rId2" cstate="print"/>
          <a:stretch>
            <a:fillRect/>
          </a:stretch>
        </p:blipFill>
        <p:spPr>
          <a:xfrm>
            <a:off x="7067034" y="4494996"/>
            <a:ext cx="2041798" cy="562953"/>
          </a:xfrm>
          <a:prstGeom prst="rect">
            <a:avLst/>
          </a:prstGeom>
        </p:spPr>
      </p:pic>
    </p:spTree>
    <p:extLst>
      <p:ext uri="{BB962C8B-B14F-4D97-AF65-F5344CB8AC3E}">
        <p14:creationId xmlns:p14="http://schemas.microsoft.com/office/powerpoint/2010/main" val="98326486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Section Title w/ Image Option1">
    <p:spTree>
      <p:nvGrpSpPr>
        <p:cNvPr id="1" name=""/>
        <p:cNvGrpSpPr/>
        <p:nvPr/>
      </p:nvGrpSpPr>
      <p:grpSpPr>
        <a:xfrm>
          <a:off x="0" y="0"/>
          <a:ext cx="0" cy="0"/>
          <a:chOff x="0" y="0"/>
          <a:chExt cx="0" cy="0"/>
        </a:xfrm>
      </p:grpSpPr>
      <p:sp>
        <p:nvSpPr>
          <p:cNvPr id="11" name="Picture Placeholder 5"/>
          <p:cNvSpPr>
            <a:spLocks noGrp="1"/>
          </p:cNvSpPr>
          <p:nvPr>
            <p:ph type="pic" sz="quarter" idx="10" hasCustomPrompt="1"/>
          </p:nvPr>
        </p:nvSpPr>
        <p:spPr>
          <a:xfrm>
            <a:off x="0" y="0"/>
            <a:ext cx="9144000" cy="5143500"/>
          </a:xfrm>
          <a:prstGeom prst="rect">
            <a:avLst/>
          </a:prstGeom>
          <a:solidFill>
            <a:srgbClr val="8E8F93">
              <a:alpha val="20000"/>
            </a:srgbClr>
          </a:solidFill>
        </p:spPr>
        <p:txBody>
          <a:bodyPr/>
          <a:lstStyle>
            <a:lvl1pPr marL="0" indent="0">
              <a:buNone/>
              <a:defRPr sz="1050">
                <a:solidFill>
                  <a:schemeClr val="accent2">
                    <a:lumMod val="60000"/>
                    <a:lumOff val="40000"/>
                  </a:schemeClr>
                </a:solidFill>
              </a:defRPr>
            </a:lvl1pPr>
          </a:lstStyle>
          <a:p>
            <a:r>
              <a:rPr lang="en-US" dirty="0"/>
              <a:t>Drag Your Image Here</a:t>
            </a:r>
          </a:p>
        </p:txBody>
      </p:sp>
      <p:sp>
        <p:nvSpPr>
          <p:cNvPr id="5" name="Title 1"/>
          <p:cNvSpPr>
            <a:spLocks noGrp="1"/>
          </p:cNvSpPr>
          <p:nvPr>
            <p:ph type="title" hasCustomPrompt="1"/>
          </p:nvPr>
        </p:nvSpPr>
        <p:spPr>
          <a:xfrm>
            <a:off x="0" y="2041071"/>
            <a:ext cx="9144000" cy="867640"/>
          </a:xfrm>
          <a:prstGeom prst="rect">
            <a:avLst/>
          </a:prstGeom>
          <a:solidFill>
            <a:schemeClr val="tx2">
              <a:alpha val="80000"/>
            </a:schemeClr>
          </a:solidFill>
        </p:spPr>
        <p:txBody>
          <a:bodyPr lIns="252000" tIns="0" rIns="0" bIns="0" anchor="ctr" anchorCtr="0"/>
          <a:lstStyle>
            <a:lvl1pPr algn="l">
              <a:defRPr sz="2400" baseline="0">
                <a:solidFill>
                  <a:srgbClr val="FFFFFF"/>
                </a:solidFill>
              </a:defRPr>
            </a:lvl1pPr>
          </a:lstStyle>
          <a:p>
            <a:r>
              <a:rPr lang="en-US" dirty="0"/>
              <a:t>Click To Edit Section Title</a:t>
            </a:r>
          </a:p>
        </p:txBody>
      </p:sp>
      <p:sp>
        <p:nvSpPr>
          <p:cNvPr id="6" name="Text Placeholder 9"/>
          <p:cNvSpPr>
            <a:spLocks noGrp="1"/>
          </p:cNvSpPr>
          <p:nvPr>
            <p:ph type="body" sz="quarter" idx="11" hasCustomPrompt="1"/>
          </p:nvPr>
        </p:nvSpPr>
        <p:spPr>
          <a:xfrm>
            <a:off x="0" y="2900386"/>
            <a:ext cx="9144000" cy="373063"/>
          </a:xfrm>
          <a:prstGeom prst="rect">
            <a:avLst/>
          </a:prstGeom>
          <a:solidFill>
            <a:schemeClr val="tx2"/>
          </a:solidFill>
        </p:spPr>
        <p:txBody>
          <a:bodyPr lIns="252000" tIns="0" rIns="0" bIns="0" anchor="ctr" anchorCtr="0"/>
          <a:lstStyle>
            <a:lvl1pPr marL="0" indent="0">
              <a:buNone/>
              <a:defRPr sz="1200" baseline="0">
                <a:solidFill>
                  <a:schemeClr val="bg1"/>
                </a:solidFill>
              </a:defRPr>
            </a:lvl1pPr>
          </a:lstStyle>
          <a:p>
            <a:pPr lvl="0"/>
            <a:r>
              <a:rPr lang="en-US" dirty="0"/>
              <a:t>Click To Edit Optional Subtitle</a:t>
            </a:r>
          </a:p>
        </p:txBody>
      </p:sp>
      <p:sp>
        <p:nvSpPr>
          <p:cNvPr id="10"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rgbClr val="FFFFFF"/>
                </a:solidFill>
                <a:latin typeface="Arial"/>
                <a:cs typeface="Arial"/>
              </a:defRPr>
            </a:lvl1pPr>
          </a:lstStyle>
          <a:p>
            <a:r>
              <a:rPr lang="en-US" dirty="0"/>
              <a:t>Page </a:t>
            </a:r>
            <a:fld id="{5A9C12DC-491F-9444-86A2-13AC5C62A2FC}" type="slidenum">
              <a:rPr lang="en-US" smtClean="0"/>
              <a:pPr/>
              <a:t>‹#›</a:t>
            </a:fld>
            <a:endParaRPr lang="en-US" dirty="0"/>
          </a:p>
        </p:txBody>
      </p:sp>
      <p:sp>
        <p:nvSpPr>
          <p:cNvPr id="12"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rgbClr val="FFFFFF"/>
                </a:solidFill>
                <a:latin typeface="Arial"/>
                <a:cs typeface="Arial"/>
              </a:defRPr>
            </a:lvl1pPr>
          </a:lstStyle>
          <a:p>
            <a:r>
              <a:rPr lang="en-US" dirty="0"/>
              <a:t>Confidential Property of Schneider Electric |</a:t>
            </a:r>
          </a:p>
        </p:txBody>
      </p:sp>
      <p:pic>
        <p:nvPicPr>
          <p:cNvPr id="8" name="Picture 7" descr="schneider_LIO_Life-Green_RGB.png"/>
          <p:cNvPicPr>
            <a:picLocks noChangeAspect="1"/>
          </p:cNvPicPr>
          <p:nvPr userDrawn="1"/>
        </p:nvPicPr>
        <p:blipFill>
          <a:blip r:embed="rId2" cstate="print"/>
          <a:stretch>
            <a:fillRect/>
          </a:stretch>
        </p:blipFill>
        <p:spPr>
          <a:xfrm>
            <a:off x="7067034" y="4494996"/>
            <a:ext cx="2041798" cy="562953"/>
          </a:xfrm>
          <a:prstGeom prst="rect">
            <a:avLst/>
          </a:prstGeom>
        </p:spPr>
      </p:pic>
    </p:spTree>
    <p:extLst>
      <p:ext uri="{BB962C8B-B14F-4D97-AF65-F5344CB8AC3E}">
        <p14:creationId xmlns:p14="http://schemas.microsoft.com/office/powerpoint/2010/main" val="66413988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Horizontal Section Title">
    <p:spTree>
      <p:nvGrpSpPr>
        <p:cNvPr id="1" name=""/>
        <p:cNvGrpSpPr/>
        <p:nvPr/>
      </p:nvGrpSpPr>
      <p:grpSpPr>
        <a:xfrm>
          <a:off x="0" y="0"/>
          <a:ext cx="0" cy="0"/>
          <a:chOff x="0" y="0"/>
          <a:chExt cx="0" cy="0"/>
        </a:xfrm>
      </p:grpSpPr>
      <p:sp>
        <p:nvSpPr>
          <p:cNvPr id="14" name="Picture Placeholder 5"/>
          <p:cNvSpPr>
            <a:spLocks noGrp="1"/>
          </p:cNvSpPr>
          <p:nvPr>
            <p:ph type="pic" sz="quarter" idx="10" hasCustomPrompt="1"/>
          </p:nvPr>
        </p:nvSpPr>
        <p:spPr>
          <a:xfrm>
            <a:off x="0" y="0"/>
            <a:ext cx="9144000" cy="1981308"/>
          </a:xfrm>
          <a:prstGeom prst="rect">
            <a:avLst/>
          </a:prstGeom>
          <a:solidFill>
            <a:srgbClr val="8E8F93">
              <a:alpha val="20000"/>
            </a:srgbClr>
          </a:solidFill>
        </p:spPr>
        <p:txBody>
          <a:bodyPr/>
          <a:lstStyle>
            <a:lvl1pPr marL="0" indent="0">
              <a:buNone/>
              <a:defRPr sz="1050">
                <a:solidFill>
                  <a:schemeClr val="accent2">
                    <a:lumMod val="60000"/>
                    <a:lumOff val="40000"/>
                  </a:schemeClr>
                </a:solidFill>
              </a:defRPr>
            </a:lvl1pPr>
          </a:lstStyle>
          <a:p>
            <a:r>
              <a:rPr lang="en-US" dirty="0"/>
              <a:t>Drag Your Image Here</a:t>
            </a:r>
          </a:p>
        </p:txBody>
      </p:sp>
      <p:sp>
        <p:nvSpPr>
          <p:cNvPr id="3" name="Title 1"/>
          <p:cNvSpPr>
            <a:spLocks noGrp="1"/>
          </p:cNvSpPr>
          <p:nvPr>
            <p:ph type="title" hasCustomPrompt="1"/>
          </p:nvPr>
        </p:nvSpPr>
        <p:spPr>
          <a:xfrm>
            <a:off x="0" y="1981308"/>
            <a:ext cx="9144000" cy="3162191"/>
          </a:xfrm>
          <a:prstGeom prst="rect">
            <a:avLst/>
          </a:prstGeom>
          <a:solidFill>
            <a:schemeClr val="tx2"/>
          </a:solidFill>
        </p:spPr>
        <p:txBody>
          <a:bodyPr lIns="252000" tIns="252000" rIns="252000" bIns="252000" anchor="t" anchorCtr="0"/>
          <a:lstStyle>
            <a:lvl1pPr algn="l">
              <a:defRPr sz="2400" baseline="0">
                <a:solidFill>
                  <a:srgbClr val="FFFFFF"/>
                </a:solidFill>
              </a:defRPr>
            </a:lvl1pPr>
          </a:lstStyle>
          <a:p>
            <a:r>
              <a:rPr lang="en-US" dirty="0"/>
              <a:t>Click To Edit Section Title</a:t>
            </a:r>
          </a:p>
        </p:txBody>
      </p:sp>
      <p:sp>
        <p:nvSpPr>
          <p:cNvPr id="4" name="Text Placeholder 9"/>
          <p:cNvSpPr>
            <a:spLocks noGrp="1"/>
          </p:cNvSpPr>
          <p:nvPr>
            <p:ph type="body" sz="quarter" idx="11" hasCustomPrompt="1"/>
          </p:nvPr>
        </p:nvSpPr>
        <p:spPr>
          <a:xfrm>
            <a:off x="0" y="1608245"/>
            <a:ext cx="9144000" cy="373063"/>
          </a:xfrm>
          <a:prstGeom prst="rect">
            <a:avLst/>
          </a:prstGeom>
          <a:solidFill>
            <a:schemeClr val="tx2">
              <a:alpha val="80000"/>
            </a:schemeClr>
          </a:solidFill>
        </p:spPr>
        <p:txBody>
          <a:bodyPr lIns="252000" tIns="0" rIns="252000" bIns="0" anchor="ctr" anchorCtr="0"/>
          <a:lstStyle>
            <a:lvl1pPr marL="0" indent="0">
              <a:buNone/>
              <a:defRPr sz="1200" baseline="0">
                <a:solidFill>
                  <a:schemeClr val="bg1"/>
                </a:solidFill>
              </a:defRPr>
            </a:lvl1pPr>
          </a:lstStyle>
          <a:p>
            <a:pPr lvl="0"/>
            <a:r>
              <a:rPr lang="en-US" dirty="0"/>
              <a:t>Click To Edit Optional Subtitle</a:t>
            </a:r>
          </a:p>
        </p:txBody>
      </p:sp>
      <p:sp>
        <p:nvSpPr>
          <p:cNvPr id="12"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rgbClr val="FFFFFF"/>
                </a:solidFill>
                <a:latin typeface="Arial"/>
                <a:cs typeface="Arial"/>
              </a:defRPr>
            </a:lvl1pPr>
          </a:lstStyle>
          <a:p>
            <a:r>
              <a:rPr lang="en-US" dirty="0"/>
              <a:t>Page </a:t>
            </a:r>
            <a:fld id="{5A9C12DC-491F-9444-86A2-13AC5C62A2FC}" type="slidenum">
              <a:rPr lang="en-US" smtClean="0"/>
              <a:pPr/>
              <a:t>‹#›</a:t>
            </a:fld>
            <a:endParaRPr lang="en-US" dirty="0"/>
          </a:p>
        </p:txBody>
      </p:sp>
      <p:sp>
        <p:nvSpPr>
          <p:cNvPr id="13"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rgbClr val="FFFFFF"/>
                </a:solidFill>
                <a:latin typeface="Arial"/>
                <a:cs typeface="Arial"/>
              </a:defRPr>
            </a:lvl1pPr>
          </a:lstStyle>
          <a:p>
            <a:r>
              <a:rPr lang="en-US" dirty="0"/>
              <a:t>Confidential Property of Schneider Electric |</a:t>
            </a:r>
          </a:p>
        </p:txBody>
      </p:sp>
      <p:pic>
        <p:nvPicPr>
          <p:cNvPr id="9" name="Picture 8" descr="schneider_LIO_White_RGB.png"/>
          <p:cNvPicPr>
            <a:picLocks noChangeAspect="1"/>
          </p:cNvPicPr>
          <p:nvPr userDrawn="1"/>
        </p:nvPicPr>
        <p:blipFill>
          <a:blip r:embed="rId2" cstate="print"/>
          <a:stretch>
            <a:fillRect/>
          </a:stretch>
        </p:blipFill>
        <p:spPr>
          <a:xfrm>
            <a:off x="7075053" y="4508525"/>
            <a:ext cx="2018707" cy="556586"/>
          </a:xfrm>
          <a:prstGeom prst="rect">
            <a:avLst/>
          </a:prstGeom>
        </p:spPr>
      </p:pic>
    </p:spTree>
    <p:extLst>
      <p:ext uri="{BB962C8B-B14F-4D97-AF65-F5344CB8AC3E}">
        <p14:creationId xmlns:p14="http://schemas.microsoft.com/office/powerpoint/2010/main" val="60346964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ection Title w/ Green_Image  ">
    <p:spTree>
      <p:nvGrpSpPr>
        <p:cNvPr id="1" name=""/>
        <p:cNvGrpSpPr/>
        <p:nvPr/>
      </p:nvGrpSpPr>
      <p:grpSpPr>
        <a:xfrm>
          <a:off x="0" y="0"/>
          <a:ext cx="0" cy="0"/>
          <a:chOff x="0" y="0"/>
          <a:chExt cx="0" cy="0"/>
        </a:xfrm>
      </p:grpSpPr>
      <p:sp>
        <p:nvSpPr>
          <p:cNvPr id="14" name="Content Placeholder 12"/>
          <p:cNvSpPr>
            <a:spLocks noGrp="1"/>
          </p:cNvSpPr>
          <p:nvPr>
            <p:ph sz="quarter" idx="12" hasCustomPrompt="1"/>
          </p:nvPr>
        </p:nvSpPr>
        <p:spPr>
          <a:xfrm>
            <a:off x="4565650" y="-2"/>
            <a:ext cx="4578351" cy="5143499"/>
          </a:xfrm>
          <a:prstGeom prst="rect">
            <a:avLst/>
          </a:prstGeom>
          <a:solidFill>
            <a:schemeClr val="accent2">
              <a:alpha val="20000"/>
            </a:schemeClr>
          </a:solidFill>
        </p:spPr>
        <p:txBody>
          <a:bodyPr vert="horz" lIns="252000" tIns="252000" rIns="252000" bIns="252000"/>
          <a:lstStyle>
            <a:lvl1pPr marL="0" indent="0">
              <a:buNone/>
              <a:defRPr sz="1050">
                <a:solidFill>
                  <a:schemeClr val="accent2">
                    <a:lumMod val="60000"/>
                    <a:lumOff val="40000"/>
                  </a:schemeClr>
                </a:solidFill>
              </a:defRPr>
            </a:lvl1pPr>
            <a:lvl2pPr marL="442913" indent="-265113">
              <a:buFont typeface="Arial"/>
              <a:buChar char="•"/>
              <a:defRPr sz="1800">
                <a:solidFill>
                  <a:schemeClr val="accent1"/>
                </a:solidFill>
              </a:defRPr>
            </a:lvl2pPr>
            <a:lvl3pPr marL="708025" indent="-228600">
              <a:buFont typeface="Lucida Grande"/>
              <a:buChar char="–"/>
              <a:defRPr sz="1600">
                <a:solidFill>
                  <a:schemeClr val="accent1"/>
                </a:solidFill>
              </a:defRPr>
            </a:lvl3pPr>
            <a:lvl4pPr marL="976313" indent="-228600">
              <a:buFont typeface="Lucida Grande"/>
              <a:buChar char="–"/>
              <a:defRPr sz="1400">
                <a:solidFill>
                  <a:schemeClr val="accent1"/>
                </a:solidFill>
              </a:defRPr>
            </a:lvl4pPr>
            <a:lvl5pPr marL="1258888" indent="-231775" defTabSz="314325">
              <a:buFont typeface="Lucida Grande"/>
              <a:buChar char="–"/>
              <a:defRPr sz="1400">
                <a:solidFill>
                  <a:schemeClr val="accent1"/>
                </a:solidFill>
              </a:defRPr>
            </a:lvl5pPr>
          </a:lstStyle>
          <a:p>
            <a:pPr lvl="0"/>
            <a:r>
              <a:rPr lang="en-US" dirty="0"/>
              <a:t>Insert Your Content Here</a:t>
            </a:r>
          </a:p>
        </p:txBody>
      </p:sp>
      <p:sp>
        <p:nvSpPr>
          <p:cNvPr id="15" name="Rectangle 14"/>
          <p:cNvSpPr/>
          <p:nvPr userDrawn="1"/>
        </p:nvSpPr>
        <p:spPr>
          <a:xfrm rot="5400000">
            <a:off x="-310762" y="267086"/>
            <a:ext cx="5143498" cy="460932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Content Placeholder 12"/>
          <p:cNvSpPr>
            <a:spLocks noGrp="1"/>
          </p:cNvSpPr>
          <p:nvPr>
            <p:ph sz="quarter" idx="11"/>
          </p:nvPr>
        </p:nvSpPr>
        <p:spPr>
          <a:xfrm>
            <a:off x="-31899" y="-2"/>
            <a:ext cx="4881491" cy="5143502"/>
          </a:xfrm>
          <a:prstGeom prst="rect">
            <a:avLst/>
          </a:prstGeom>
          <a:solidFill>
            <a:schemeClr val="tx2">
              <a:alpha val="80000"/>
            </a:schemeClr>
          </a:solidFill>
        </p:spPr>
        <p:txBody>
          <a:bodyPr vert="horz" lIns="252000" tIns="252000" rIns="252000" bIns="252000"/>
          <a:lstStyle>
            <a:lvl1pPr marL="0" indent="0">
              <a:buNone/>
              <a:defRPr sz="2400">
                <a:solidFill>
                  <a:schemeClr val="bg1"/>
                </a:solidFill>
              </a:defRPr>
            </a:lvl1pPr>
            <a:lvl2pPr marL="442913" indent="-265113">
              <a:buFont typeface="Arial"/>
              <a:buChar char="•"/>
              <a:defRPr sz="2000">
                <a:solidFill>
                  <a:schemeClr val="bg1"/>
                </a:solidFill>
              </a:defRPr>
            </a:lvl2pPr>
            <a:lvl3pPr marL="708025" indent="-228600">
              <a:buFont typeface="Lucida Grande"/>
              <a:buChar char="–"/>
              <a:defRPr sz="1800">
                <a:solidFill>
                  <a:schemeClr val="bg1"/>
                </a:solidFill>
              </a:defRPr>
            </a:lvl3pPr>
            <a:lvl4pPr marL="976313" indent="-228600">
              <a:buFont typeface="Lucida Grande"/>
              <a:buChar char="–"/>
              <a:defRPr sz="1600">
                <a:solidFill>
                  <a:schemeClr val="bg1"/>
                </a:solidFill>
              </a:defRPr>
            </a:lvl4pPr>
            <a:lvl5pPr marL="1258888" indent="-231775" defTabSz="314325">
              <a:buFont typeface="Lucida Grande"/>
              <a:buChar char="–"/>
              <a:defRPr sz="16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rgbClr val="FFFFFF"/>
                </a:solidFill>
                <a:latin typeface="Arial"/>
                <a:cs typeface="Arial"/>
              </a:defRPr>
            </a:lvl1pPr>
          </a:lstStyle>
          <a:p>
            <a:r>
              <a:rPr lang="en-US" dirty="0"/>
              <a:t>Page </a:t>
            </a:r>
            <a:fld id="{5A9C12DC-491F-9444-86A2-13AC5C62A2FC}" type="slidenum">
              <a:rPr lang="en-US" smtClean="0"/>
              <a:pPr/>
              <a:t>‹#›</a:t>
            </a:fld>
            <a:endParaRPr lang="en-US" dirty="0"/>
          </a:p>
        </p:txBody>
      </p:sp>
      <p:sp>
        <p:nvSpPr>
          <p:cNvPr id="8"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rgbClr val="FFFFFF"/>
                </a:solidFill>
                <a:latin typeface="Arial"/>
                <a:cs typeface="Arial"/>
              </a:defRPr>
            </a:lvl1pPr>
          </a:lstStyle>
          <a:p>
            <a:r>
              <a:rPr lang="en-US" dirty="0"/>
              <a:t>Confidential Property of Schneider Electric |</a:t>
            </a:r>
          </a:p>
        </p:txBody>
      </p:sp>
      <p:pic>
        <p:nvPicPr>
          <p:cNvPr id="9" name="Picture 8" descr="schneider_LIO_Life-Green_RGB.png"/>
          <p:cNvPicPr>
            <a:picLocks noChangeAspect="1"/>
          </p:cNvPicPr>
          <p:nvPr userDrawn="1"/>
        </p:nvPicPr>
        <p:blipFill>
          <a:blip r:embed="rId2" cstate="print"/>
          <a:stretch>
            <a:fillRect/>
          </a:stretch>
        </p:blipFill>
        <p:spPr>
          <a:xfrm>
            <a:off x="7067034" y="4494996"/>
            <a:ext cx="2041798" cy="562953"/>
          </a:xfrm>
          <a:prstGeom prst="rect">
            <a:avLst/>
          </a:prstGeom>
        </p:spPr>
      </p:pic>
    </p:spTree>
    <p:extLst>
      <p:ext uri="{BB962C8B-B14F-4D97-AF65-F5344CB8AC3E}">
        <p14:creationId xmlns:p14="http://schemas.microsoft.com/office/powerpoint/2010/main" val="232837147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5" name="Rectangle 14"/>
          <p:cNvSpPr/>
          <p:nvPr userDrawn="1"/>
        </p:nvSpPr>
        <p:spPr>
          <a:xfrm rot="5400000">
            <a:off x="-310762" y="267086"/>
            <a:ext cx="5143498" cy="460932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Content Placeholder 12"/>
          <p:cNvSpPr>
            <a:spLocks noGrp="1"/>
          </p:cNvSpPr>
          <p:nvPr>
            <p:ph sz="quarter" idx="11" hasCustomPrompt="1"/>
          </p:nvPr>
        </p:nvSpPr>
        <p:spPr>
          <a:xfrm>
            <a:off x="-31899" y="-2"/>
            <a:ext cx="4881491" cy="5143502"/>
          </a:xfrm>
          <a:prstGeom prst="rect">
            <a:avLst/>
          </a:prstGeom>
          <a:solidFill>
            <a:schemeClr val="tx2">
              <a:alpha val="80000"/>
            </a:schemeClr>
          </a:solidFill>
        </p:spPr>
        <p:txBody>
          <a:bodyPr vert="horz" lIns="252000" tIns="252000" rIns="252000" bIns="252000"/>
          <a:lstStyle>
            <a:lvl1pPr marL="0" indent="0">
              <a:buNone/>
              <a:defRPr sz="2400" baseline="0">
                <a:solidFill>
                  <a:schemeClr val="bg1"/>
                </a:solidFill>
              </a:defRPr>
            </a:lvl1pPr>
            <a:lvl2pPr marL="442913" indent="-265113">
              <a:buFont typeface="Arial"/>
              <a:buChar char="•"/>
              <a:defRPr sz="2000">
                <a:solidFill>
                  <a:schemeClr val="bg1"/>
                </a:solidFill>
              </a:defRPr>
            </a:lvl2pPr>
            <a:lvl3pPr marL="708025" indent="-228600">
              <a:buFont typeface="Lucida Grande"/>
              <a:buChar char="–"/>
              <a:defRPr sz="1800">
                <a:solidFill>
                  <a:schemeClr val="bg1"/>
                </a:solidFill>
              </a:defRPr>
            </a:lvl3pPr>
            <a:lvl4pPr marL="976313" indent="-228600">
              <a:buFont typeface="Lucida Grande"/>
              <a:buChar char="–"/>
              <a:defRPr sz="1600">
                <a:solidFill>
                  <a:schemeClr val="bg1"/>
                </a:solidFill>
              </a:defRPr>
            </a:lvl4pPr>
            <a:lvl5pPr marL="1258888" indent="-231775" defTabSz="314325">
              <a:buFont typeface="Lucida Grande"/>
              <a:buChar char="–"/>
              <a:defRPr sz="1600">
                <a:solidFill>
                  <a:schemeClr val="bg1"/>
                </a:solidFill>
              </a:defRPr>
            </a:lvl5pPr>
          </a:lstStyle>
          <a:p>
            <a:pPr lvl="0"/>
            <a:r>
              <a:rPr lang="en-US" dirty="0"/>
              <a:t>Agenda (edit text)</a:t>
            </a:r>
          </a:p>
        </p:txBody>
      </p:sp>
      <p:sp>
        <p:nvSpPr>
          <p:cNvPr id="6"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rgbClr val="FFFFFF"/>
                </a:solidFill>
                <a:latin typeface="Arial"/>
                <a:cs typeface="Arial"/>
              </a:defRPr>
            </a:lvl1pPr>
          </a:lstStyle>
          <a:p>
            <a:r>
              <a:rPr lang="en-US" dirty="0"/>
              <a:t>Page </a:t>
            </a:r>
            <a:fld id="{5A9C12DC-491F-9444-86A2-13AC5C62A2FC}" type="slidenum">
              <a:rPr lang="en-US" smtClean="0"/>
              <a:pPr/>
              <a:t>‹#›</a:t>
            </a:fld>
            <a:endParaRPr lang="en-US" dirty="0"/>
          </a:p>
        </p:txBody>
      </p:sp>
      <p:sp>
        <p:nvSpPr>
          <p:cNvPr id="8"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rgbClr val="FFFFFF"/>
                </a:solidFill>
                <a:latin typeface="Arial"/>
                <a:cs typeface="Arial"/>
              </a:defRPr>
            </a:lvl1pPr>
          </a:lstStyle>
          <a:p>
            <a:r>
              <a:rPr lang="en-US" dirty="0"/>
              <a:t>Confidential Property of Schneider Electric |</a:t>
            </a:r>
          </a:p>
        </p:txBody>
      </p:sp>
      <p:pic>
        <p:nvPicPr>
          <p:cNvPr id="9" name="Picture 8" descr="schneider_LIO_Life-Green_RGB.png"/>
          <p:cNvPicPr>
            <a:picLocks noChangeAspect="1"/>
          </p:cNvPicPr>
          <p:nvPr userDrawn="1"/>
        </p:nvPicPr>
        <p:blipFill>
          <a:blip r:embed="rId2" cstate="print"/>
          <a:stretch>
            <a:fillRect/>
          </a:stretch>
        </p:blipFill>
        <p:spPr>
          <a:xfrm>
            <a:off x="7067034" y="4494996"/>
            <a:ext cx="2041798" cy="562953"/>
          </a:xfrm>
          <a:prstGeom prst="rect">
            <a:avLst/>
          </a:prstGeom>
        </p:spPr>
      </p:pic>
      <p:sp>
        <p:nvSpPr>
          <p:cNvPr id="10" name="Rechteck 7"/>
          <p:cNvSpPr/>
          <p:nvPr userDrawn="1"/>
        </p:nvSpPr>
        <p:spPr>
          <a:xfrm>
            <a:off x="5032059" y="274283"/>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normAutofit/>
          </a:bodyPr>
          <a:lstStyle/>
          <a:p>
            <a:pPr algn="ctr"/>
            <a:endParaRPr lang="en-US" sz="1300" b="1" dirty="0">
              <a:solidFill>
                <a:schemeClr val="accent1"/>
              </a:solidFill>
              <a:latin typeface="+mn-lt"/>
              <a:ea typeface="Arial Unicode MS" pitchFamily="34" charset="-128"/>
              <a:cs typeface="Arial" pitchFamily="34" charset="0"/>
            </a:endParaRPr>
          </a:p>
        </p:txBody>
      </p:sp>
      <p:sp>
        <p:nvSpPr>
          <p:cNvPr id="11" name="Rechteck 8"/>
          <p:cNvSpPr/>
          <p:nvPr userDrawn="1"/>
        </p:nvSpPr>
        <p:spPr>
          <a:xfrm>
            <a:off x="5616268" y="274288"/>
            <a:ext cx="32004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lstStyle/>
          <a:p>
            <a:endParaRPr lang="en-US" sz="1300" b="1" dirty="0">
              <a:solidFill>
                <a:schemeClr val="accent1"/>
              </a:solidFill>
              <a:latin typeface="+mn-lt"/>
              <a:cs typeface="Arial" pitchFamily="34" charset="0"/>
            </a:endParaRPr>
          </a:p>
        </p:txBody>
      </p:sp>
      <p:sp>
        <p:nvSpPr>
          <p:cNvPr id="12" name="Rechteck 10"/>
          <p:cNvSpPr/>
          <p:nvPr userDrawn="1"/>
        </p:nvSpPr>
        <p:spPr>
          <a:xfrm>
            <a:off x="5028791" y="785845"/>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normAutofit/>
          </a:bodyPr>
          <a:lstStyle/>
          <a:p>
            <a:pPr algn="ctr"/>
            <a:endParaRPr lang="en-US" sz="1300" b="1" dirty="0">
              <a:solidFill>
                <a:srgbClr val="626469"/>
              </a:solidFill>
              <a:latin typeface="+mn-lt"/>
              <a:ea typeface="Arial Unicode MS" pitchFamily="34" charset="-128"/>
              <a:cs typeface="Arial" pitchFamily="34" charset="0"/>
            </a:endParaRPr>
          </a:p>
        </p:txBody>
      </p:sp>
      <p:sp>
        <p:nvSpPr>
          <p:cNvPr id="13" name="Rechteck 11"/>
          <p:cNvSpPr/>
          <p:nvPr userDrawn="1"/>
        </p:nvSpPr>
        <p:spPr>
          <a:xfrm>
            <a:off x="5624172" y="786836"/>
            <a:ext cx="3200400" cy="4572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lstStyle/>
          <a:p>
            <a:pPr>
              <a:tabLst>
                <a:tab pos="358510" algn="l"/>
              </a:tabLst>
            </a:pPr>
            <a:endParaRPr lang="en-US" sz="1300" b="1" dirty="0">
              <a:solidFill>
                <a:schemeClr val="accent1"/>
              </a:solidFill>
              <a:latin typeface="+mn-lt"/>
              <a:cs typeface="Arial" pitchFamily="34" charset="0"/>
            </a:endParaRPr>
          </a:p>
        </p:txBody>
      </p:sp>
      <p:sp>
        <p:nvSpPr>
          <p:cNvPr id="31" name="Rechteck 10"/>
          <p:cNvSpPr/>
          <p:nvPr userDrawn="1"/>
        </p:nvSpPr>
        <p:spPr>
          <a:xfrm>
            <a:off x="5028791" y="1300195"/>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normAutofit/>
          </a:bodyPr>
          <a:lstStyle/>
          <a:p>
            <a:pPr algn="ctr"/>
            <a:endParaRPr lang="en-US" sz="1300" b="1" dirty="0">
              <a:solidFill>
                <a:srgbClr val="626469"/>
              </a:solidFill>
              <a:latin typeface="+mn-lt"/>
              <a:ea typeface="Arial Unicode MS" pitchFamily="34" charset="-128"/>
              <a:cs typeface="Arial" pitchFamily="34" charset="0"/>
            </a:endParaRPr>
          </a:p>
        </p:txBody>
      </p:sp>
      <p:sp>
        <p:nvSpPr>
          <p:cNvPr id="32" name="Rechteck 11"/>
          <p:cNvSpPr/>
          <p:nvPr userDrawn="1"/>
        </p:nvSpPr>
        <p:spPr>
          <a:xfrm>
            <a:off x="5624172" y="1301186"/>
            <a:ext cx="3200400" cy="4572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lstStyle/>
          <a:p>
            <a:pPr>
              <a:tabLst>
                <a:tab pos="358510" algn="l"/>
              </a:tabLst>
            </a:pPr>
            <a:endParaRPr lang="en-US" sz="1300" b="1" dirty="0">
              <a:solidFill>
                <a:schemeClr val="accent1"/>
              </a:solidFill>
              <a:latin typeface="+mn-lt"/>
              <a:cs typeface="Arial" pitchFamily="34" charset="0"/>
            </a:endParaRPr>
          </a:p>
        </p:txBody>
      </p:sp>
      <p:sp>
        <p:nvSpPr>
          <p:cNvPr id="45" name="Rechteck 10"/>
          <p:cNvSpPr/>
          <p:nvPr userDrawn="1"/>
        </p:nvSpPr>
        <p:spPr>
          <a:xfrm>
            <a:off x="5028791" y="1814545"/>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normAutofit/>
          </a:bodyPr>
          <a:lstStyle/>
          <a:p>
            <a:pPr algn="ctr"/>
            <a:endParaRPr lang="en-US" sz="1300" b="1" dirty="0">
              <a:solidFill>
                <a:srgbClr val="626469"/>
              </a:solidFill>
              <a:latin typeface="+mn-lt"/>
              <a:ea typeface="Arial Unicode MS" pitchFamily="34" charset="-128"/>
              <a:cs typeface="Arial" pitchFamily="34" charset="0"/>
            </a:endParaRPr>
          </a:p>
        </p:txBody>
      </p:sp>
      <p:sp>
        <p:nvSpPr>
          <p:cNvPr id="46" name="Rechteck 11"/>
          <p:cNvSpPr/>
          <p:nvPr userDrawn="1"/>
        </p:nvSpPr>
        <p:spPr>
          <a:xfrm>
            <a:off x="5624172" y="1815536"/>
            <a:ext cx="3200400" cy="4572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lstStyle/>
          <a:p>
            <a:pPr>
              <a:tabLst>
                <a:tab pos="358510" algn="l"/>
              </a:tabLst>
            </a:pPr>
            <a:endParaRPr lang="en-US" sz="1300" b="1" dirty="0">
              <a:solidFill>
                <a:schemeClr val="accent1"/>
              </a:solidFill>
              <a:latin typeface="+mn-lt"/>
              <a:cs typeface="Arial" pitchFamily="34" charset="0"/>
            </a:endParaRPr>
          </a:p>
        </p:txBody>
      </p:sp>
      <p:sp>
        <p:nvSpPr>
          <p:cNvPr id="47" name="Rechteck 10"/>
          <p:cNvSpPr/>
          <p:nvPr userDrawn="1"/>
        </p:nvSpPr>
        <p:spPr>
          <a:xfrm>
            <a:off x="5028791" y="2328895"/>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normAutofit/>
          </a:bodyPr>
          <a:lstStyle/>
          <a:p>
            <a:pPr algn="ctr"/>
            <a:endParaRPr lang="en-US" sz="1300" b="1" dirty="0">
              <a:solidFill>
                <a:srgbClr val="626469"/>
              </a:solidFill>
              <a:latin typeface="+mn-lt"/>
              <a:ea typeface="Arial Unicode MS" pitchFamily="34" charset="-128"/>
              <a:cs typeface="Arial" pitchFamily="34" charset="0"/>
            </a:endParaRPr>
          </a:p>
        </p:txBody>
      </p:sp>
      <p:sp>
        <p:nvSpPr>
          <p:cNvPr id="48" name="Rechteck 11"/>
          <p:cNvSpPr/>
          <p:nvPr userDrawn="1"/>
        </p:nvSpPr>
        <p:spPr>
          <a:xfrm>
            <a:off x="5624172" y="2329886"/>
            <a:ext cx="3200400" cy="4572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lstStyle/>
          <a:p>
            <a:pPr>
              <a:tabLst>
                <a:tab pos="358510" algn="l"/>
              </a:tabLst>
            </a:pPr>
            <a:endParaRPr lang="en-US" sz="1300" b="1" dirty="0">
              <a:solidFill>
                <a:schemeClr val="accent1"/>
              </a:solidFill>
              <a:latin typeface="+mn-lt"/>
              <a:cs typeface="Arial" pitchFamily="34" charset="0"/>
            </a:endParaRPr>
          </a:p>
        </p:txBody>
      </p:sp>
      <p:sp>
        <p:nvSpPr>
          <p:cNvPr id="49" name="Rechteck 10"/>
          <p:cNvSpPr/>
          <p:nvPr userDrawn="1"/>
        </p:nvSpPr>
        <p:spPr>
          <a:xfrm>
            <a:off x="5028791" y="2862295"/>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normAutofit/>
          </a:bodyPr>
          <a:lstStyle/>
          <a:p>
            <a:pPr algn="ctr"/>
            <a:endParaRPr lang="en-US" sz="1300" b="1" dirty="0">
              <a:solidFill>
                <a:srgbClr val="626469"/>
              </a:solidFill>
              <a:latin typeface="+mn-lt"/>
              <a:ea typeface="Arial Unicode MS" pitchFamily="34" charset="-128"/>
              <a:cs typeface="Arial" pitchFamily="34" charset="0"/>
            </a:endParaRPr>
          </a:p>
        </p:txBody>
      </p:sp>
      <p:sp>
        <p:nvSpPr>
          <p:cNvPr id="50" name="Rechteck 11"/>
          <p:cNvSpPr/>
          <p:nvPr userDrawn="1"/>
        </p:nvSpPr>
        <p:spPr>
          <a:xfrm>
            <a:off x="5624172" y="2863286"/>
            <a:ext cx="3200400" cy="4572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lstStyle/>
          <a:p>
            <a:pPr>
              <a:tabLst>
                <a:tab pos="358510" algn="l"/>
              </a:tabLst>
            </a:pPr>
            <a:endParaRPr lang="en-US" sz="1300" b="1" dirty="0">
              <a:solidFill>
                <a:schemeClr val="accent1"/>
              </a:solidFill>
              <a:latin typeface="+mn-lt"/>
              <a:cs typeface="Arial" pitchFamily="34" charset="0"/>
            </a:endParaRPr>
          </a:p>
        </p:txBody>
      </p:sp>
      <p:sp>
        <p:nvSpPr>
          <p:cNvPr id="51" name="Rechteck 10"/>
          <p:cNvSpPr/>
          <p:nvPr userDrawn="1"/>
        </p:nvSpPr>
        <p:spPr>
          <a:xfrm>
            <a:off x="5028791" y="3395695"/>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normAutofit/>
          </a:bodyPr>
          <a:lstStyle/>
          <a:p>
            <a:pPr algn="ctr"/>
            <a:endParaRPr lang="en-US" sz="1300" b="1" dirty="0">
              <a:solidFill>
                <a:srgbClr val="626469"/>
              </a:solidFill>
              <a:latin typeface="+mn-lt"/>
              <a:ea typeface="Arial Unicode MS" pitchFamily="34" charset="-128"/>
              <a:cs typeface="Arial" pitchFamily="34" charset="0"/>
            </a:endParaRPr>
          </a:p>
        </p:txBody>
      </p:sp>
      <p:sp>
        <p:nvSpPr>
          <p:cNvPr id="52" name="Rechteck 11"/>
          <p:cNvSpPr/>
          <p:nvPr userDrawn="1"/>
        </p:nvSpPr>
        <p:spPr>
          <a:xfrm>
            <a:off x="5624172" y="3396686"/>
            <a:ext cx="3200400" cy="4572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lstStyle/>
          <a:p>
            <a:pPr>
              <a:tabLst>
                <a:tab pos="358510" algn="l"/>
              </a:tabLst>
            </a:pPr>
            <a:endParaRPr lang="en-US" sz="1300" b="1" dirty="0">
              <a:solidFill>
                <a:schemeClr val="accent1"/>
              </a:solidFill>
              <a:latin typeface="+mn-lt"/>
              <a:cs typeface="Arial" pitchFamily="34" charset="0"/>
            </a:endParaRPr>
          </a:p>
        </p:txBody>
      </p:sp>
      <p:sp>
        <p:nvSpPr>
          <p:cNvPr id="55" name="Rechteck 10"/>
          <p:cNvSpPr/>
          <p:nvPr userDrawn="1"/>
        </p:nvSpPr>
        <p:spPr>
          <a:xfrm>
            <a:off x="5028791" y="3919570"/>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normAutofit/>
          </a:bodyPr>
          <a:lstStyle/>
          <a:p>
            <a:pPr algn="ctr"/>
            <a:endParaRPr lang="en-US" sz="1300" b="1" dirty="0">
              <a:solidFill>
                <a:srgbClr val="626469"/>
              </a:solidFill>
              <a:latin typeface="+mn-lt"/>
              <a:ea typeface="Arial Unicode MS" pitchFamily="34" charset="-128"/>
              <a:cs typeface="Arial" pitchFamily="34" charset="0"/>
            </a:endParaRPr>
          </a:p>
        </p:txBody>
      </p:sp>
      <p:sp>
        <p:nvSpPr>
          <p:cNvPr id="56" name="Rechteck 11"/>
          <p:cNvSpPr/>
          <p:nvPr userDrawn="1"/>
        </p:nvSpPr>
        <p:spPr>
          <a:xfrm>
            <a:off x="5624172" y="3920561"/>
            <a:ext cx="3200400" cy="4572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lstStyle/>
          <a:p>
            <a:pPr>
              <a:tabLst>
                <a:tab pos="358510" algn="l"/>
              </a:tabLst>
            </a:pPr>
            <a:endParaRPr lang="en-US" sz="1300" b="1" dirty="0">
              <a:solidFill>
                <a:schemeClr val="accent1"/>
              </a:solidFill>
              <a:latin typeface="+mn-lt"/>
              <a:cs typeface="Arial" pitchFamily="34" charset="0"/>
            </a:endParaRPr>
          </a:p>
        </p:txBody>
      </p:sp>
      <p:sp>
        <p:nvSpPr>
          <p:cNvPr id="24" name="Text Placeholder 4"/>
          <p:cNvSpPr>
            <a:spLocks noGrp="1"/>
          </p:cNvSpPr>
          <p:nvPr userDrawn="1">
            <p:ph type="body" sz="quarter" idx="13" hasCustomPrompt="1"/>
          </p:nvPr>
        </p:nvSpPr>
        <p:spPr>
          <a:xfrm>
            <a:off x="5004100" y="382137"/>
            <a:ext cx="509596" cy="210641"/>
          </a:xfrm>
          <a:prstGeom prst="rect">
            <a:avLst/>
          </a:prstGeom>
        </p:spPr>
        <p:txBody>
          <a:bodyPr anchor="ctr"/>
          <a:lstStyle>
            <a:lvl1pPr algn="ctr">
              <a:buNone/>
              <a:defRPr sz="1300" b="1">
                <a:solidFill>
                  <a:schemeClr val="accent1"/>
                </a:solidFill>
              </a:defRPr>
            </a:lvl1pPr>
          </a:lstStyle>
          <a:p>
            <a:r>
              <a:rPr lang="en-US" dirty="0"/>
              <a:t>1</a:t>
            </a:r>
          </a:p>
        </p:txBody>
      </p:sp>
      <p:sp>
        <p:nvSpPr>
          <p:cNvPr id="23" name="Text Placeholder 4"/>
          <p:cNvSpPr>
            <a:spLocks noGrp="1"/>
          </p:cNvSpPr>
          <p:nvPr userDrawn="1">
            <p:ph type="body" sz="quarter" idx="12" hasCustomPrompt="1"/>
          </p:nvPr>
        </p:nvSpPr>
        <p:spPr>
          <a:xfrm>
            <a:off x="5629632" y="395785"/>
            <a:ext cx="3145878" cy="208365"/>
          </a:xfrm>
          <a:prstGeom prst="rect">
            <a:avLst/>
          </a:prstGeom>
        </p:spPr>
        <p:txBody>
          <a:bodyPr anchor="ctr"/>
          <a:lstStyle>
            <a:lvl1pPr>
              <a:buNone/>
              <a:defRPr sz="1300" b="1">
                <a:solidFill>
                  <a:schemeClr val="accent1"/>
                </a:solidFill>
              </a:defRPr>
            </a:lvl1pPr>
          </a:lstStyle>
          <a:p>
            <a:r>
              <a:rPr lang="en-US" dirty="0"/>
              <a:t>Edit text</a:t>
            </a:r>
          </a:p>
        </p:txBody>
      </p:sp>
      <p:sp>
        <p:nvSpPr>
          <p:cNvPr id="26" name="Text Placeholder 4"/>
          <p:cNvSpPr>
            <a:spLocks noGrp="1"/>
          </p:cNvSpPr>
          <p:nvPr userDrawn="1">
            <p:ph type="body" sz="quarter" idx="15" hasCustomPrompt="1"/>
          </p:nvPr>
        </p:nvSpPr>
        <p:spPr>
          <a:xfrm>
            <a:off x="5006372" y="875737"/>
            <a:ext cx="509596" cy="210641"/>
          </a:xfrm>
          <a:prstGeom prst="rect">
            <a:avLst/>
          </a:prstGeom>
        </p:spPr>
        <p:txBody>
          <a:bodyPr anchor="ctr"/>
          <a:lstStyle>
            <a:lvl1pPr algn="ctr">
              <a:buNone/>
              <a:defRPr sz="1300" b="1">
                <a:solidFill>
                  <a:schemeClr val="accent1"/>
                </a:solidFill>
              </a:defRPr>
            </a:lvl1pPr>
          </a:lstStyle>
          <a:p>
            <a:r>
              <a:rPr lang="en-US" dirty="0"/>
              <a:t>2</a:t>
            </a:r>
          </a:p>
        </p:txBody>
      </p:sp>
      <p:sp>
        <p:nvSpPr>
          <p:cNvPr id="25" name="Text Placeholder 4"/>
          <p:cNvSpPr>
            <a:spLocks noGrp="1"/>
          </p:cNvSpPr>
          <p:nvPr userDrawn="1">
            <p:ph type="body" sz="quarter" idx="14" hasCustomPrompt="1"/>
          </p:nvPr>
        </p:nvSpPr>
        <p:spPr>
          <a:xfrm>
            <a:off x="5631904" y="889385"/>
            <a:ext cx="3145878" cy="208365"/>
          </a:xfrm>
          <a:prstGeom prst="rect">
            <a:avLst/>
          </a:prstGeom>
        </p:spPr>
        <p:txBody>
          <a:bodyPr anchor="ctr"/>
          <a:lstStyle>
            <a:lvl1pPr>
              <a:buNone/>
              <a:defRPr sz="1300" b="1">
                <a:solidFill>
                  <a:schemeClr val="accent1"/>
                </a:solidFill>
              </a:defRPr>
            </a:lvl1pPr>
          </a:lstStyle>
          <a:p>
            <a:r>
              <a:rPr lang="en-US" dirty="0"/>
              <a:t>Edit text</a:t>
            </a:r>
          </a:p>
        </p:txBody>
      </p:sp>
      <p:sp>
        <p:nvSpPr>
          <p:cNvPr id="27" name="Text Placeholder 4"/>
          <p:cNvSpPr>
            <a:spLocks noGrp="1"/>
          </p:cNvSpPr>
          <p:nvPr userDrawn="1">
            <p:ph type="body" sz="quarter" idx="16" hasCustomPrompt="1"/>
          </p:nvPr>
        </p:nvSpPr>
        <p:spPr>
          <a:xfrm>
            <a:off x="4994996" y="1410281"/>
            <a:ext cx="509596" cy="210641"/>
          </a:xfrm>
          <a:prstGeom prst="rect">
            <a:avLst/>
          </a:prstGeom>
        </p:spPr>
        <p:txBody>
          <a:bodyPr anchor="ctr"/>
          <a:lstStyle>
            <a:lvl1pPr algn="ctr">
              <a:buNone/>
              <a:defRPr sz="1300" b="1">
                <a:solidFill>
                  <a:schemeClr val="accent1"/>
                </a:solidFill>
              </a:defRPr>
            </a:lvl1pPr>
          </a:lstStyle>
          <a:p>
            <a:r>
              <a:rPr lang="en-US" dirty="0"/>
              <a:t>3</a:t>
            </a:r>
          </a:p>
        </p:txBody>
      </p:sp>
      <p:sp>
        <p:nvSpPr>
          <p:cNvPr id="28" name="Text Placeholder 4"/>
          <p:cNvSpPr>
            <a:spLocks noGrp="1"/>
          </p:cNvSpPr>
          <p:nvPr userDrawn="1">
            <p:ph type="body" sz="quarter" idx="17" hasCustomPrompt="1"/>
          </p:nvPr>
        </p:nvSpPr>
        <p:spPr>
          <a:xfrm>
            <a:off x="5620528" y="1423929"/>
            <a:ext cx="3145878" cy="208365"/>
          </a:xfrm>
          <a:prstGeom prst="rect">
            <a:avLst/>
          </a:prstGeom>
        </p:spPr>
        <p:txBody>
          <a:bodyPr anchor="ctr"/>
          <a:lstStyle>
            <a:lvl1pPr>
              <a:buNone/>
              <a:defRPr sz="1300" b="1">
                <a:solidFill>
                  <a:schemeClr val="accent1"/>
                </a:solidFill>
              </a:defRPr>
            </a:lvl1pPr>
          </a:lstStyle>
          <a:p>
            <a:r>
              <a:rPr lang="en-US" dirty="0"/>
              <a:t>Edit text</a:t>
            </a:r>
          </a:p>
        </p:txBody>
      </p:sp>
      <p:sp>
        <p:nvSpPr>
          <p:cNvPr id="29" name="Text Placeholder 4"/>
          <p:cNvSpPr>
            <a:spLocks noGrp="1"/>
          </p:cNvSpPr>
          <p:nvPr userDrawn="1">
            <p:ph type="body" sz="quarter" idx="18" hasCustomPrompt="1"/>
          </p:nvPr>
        </p:nvSpPr>
        <p:spPr>
          <a:xfrm>
            <a:off x="4992724" y="1926633"/>
            <a:ext cx="509596" cy="210641"/>
          </a:xfrm>
          <a:prstGeom prst="rect">
            <a:avLst/>
          </a:prstGeom>
        </p:spPr>
        <p:txBody>
          <a:bodyPr anchor="ctr"/>
          <a:lstStyle>
            <a:lvl1pPr algn="ctr">
              <a:buNone/>
              <a:defRPr sz="1300" b="1">
                <a:solidFill>
                  <a:schemeClr val="accent1"/>
                </a:solidFill>
              </a:defRPr>
            </a:lvl1pPr>
          </a:lstStyle>
          <a:p>
            <a:r>
              <a:rPr lang="en-US" dirty="0"/>
              <a:t>4</a:t>
            </a:r>
          </a:p>
        </p:txBody>
      </p:sp>
      <p:sp>
        <p:nvSpPr>
          <p:cNvPr id="30" name="Text Placeholder 4"/>
          <p:cNvSpPr>
            <a:spLocks noGrp="1"/>
          </p:cNvSpPr>
          <p:nvPr userDrawn="1">
            <p:ph type="body" sz="quarter" idx="19" hasCustomPrompt="1"/>
          </p:nvPr>
        </p:nvSpPr>
        <p:spPr>
          <a:xfrm>
            <a:off x="5618256" y="1940281"/>
            <a:ext cx="3145878" cy="208365"/>
          </a:xfrm>
          <a:prstGeom prst="rect">
            <a:avLst/>
          </a:prstGeom>
        </p:spPr>
        <p:txBody>
          <a:bodyPr anchor="ctr"/>
          <a:lstStyle>
            <a:lvl1pPr>
              <a:buNone/>
              <a:defRPr sz="1300" b="1">
                <a:solidFill>
                  <a:schemeClr val="accent1"/>
                </a:solidFill>
              </a:defRPr>
            </a:lvl1pPr>
          </a:lstStyle>
          <a:p>
            <a:r>
              <a:rPr lang="en-US" dirty="0"/>
              <a:t>Edit text</a:t>
            </a:r>
          </a:p>
        </p:txBody>
      </p:sp>
      <p:sp>
        <p:nvSpPr>
          <p:cNvPr id="33" name="Text Placeholder 4"/>
          <p:cNvSpPr>
            <a:spLocks noGrp="1"/>
          </p:cNvSpPr>
          <p:nvPr userDrawn="1">
            <p:ph type="body" sz="quarter" idx="20" hasCustomPrompt="1"/>
          </p:nvPr>
        </p:nvSpPr>
        <p:spPr>
          <a:xfrm>
            <a:off x="4994996" y="2420233"/>
            <a:ext cx="509596" cy="210641"/>
          </a:xfrm>
          <a:prstGeom prst="rect">
            <a:avLst/>
          </a:prstGeom>
        </p:spPr>
        <p:txBody>
          <a:bodyPr anchor="ctr"/>
          <a:lstStyle>
            <a:lvl1pPr algn="ctr">
              <a:buNone/>
              <a:defRPr sz="1300" b="1">
                <a:solidFill>
                  <a:schemeClr val="accent1"/>
                </a:solidFill>
              </a:defRPr>
            </a:lvl1pPr>
          </a:lstStyle>
          <a:p>
            <a:r>
              <a:rPr lang="en-US" dirty="0"/>
              <a:t>5</a:t>
            </a:r>
          </a:p>
        </p:txBody>
      </p:sp>
      <p:sp>
        <p:nvSpPr>
          <p:cNvPr id="34" name="Text Placeholder 4"/>
          <p:cNvSpPr>
            <a:spLocks noGrp="1"/>
          </p:cNvSpPr>
          <p:nvPr userDrawn="1">
            <p:ph type="body" sz="quarter" idx="21" hasCustomPrompt="1"/>
          </p:nvPr>
        </p:nvSpPr>
        <p:spPr>
          <a:xfrm>
            <a:off x="5620528" y="2433881"/>
            <a:ext cx="3145878" cy="208365"/>
          </a:xfrm>
          <a:prstGeom prst="rect">
            <a:avLst/>
          </a:prstGeom>
        </p:spPr>
        <p:txBody>
          <a:bodyPr anchor="ctr"/>
          <a:lstStyle>
            <a:lvl1pPr>
              <a:buNone/>
              <a:defRPr sz="1300" b="1">
                <a:solidFill>
                  <a:schemeClr val="accent1"/>
                </a:solidFill>
              </a:defRPr>
            </a:lvl1pPr>
          </a:lstStyle>
          <a:p>
            <a:r>
              <a:rPr lang="en-US" dirty="0"/>
              <a:t>Edit text</a:t>
            </a:r>
          </a:p>
        </p:txBody>
      </p:sp>
      <p:sp>
        <p:nvSpPr>
          <p:cNvPr id="35" name="Text Placeholder 4"/>
          <p:cNvSpPr>
            <a:spLocks noGrp="1"/>
          </p:cNvSpPr>
          <p:nvPr userDrawn="1">
            <p:ph type="body" sz="quarter" idx="22" hasCustomPrompt="1"/>
          </p:nvPr>
        </p:nvSpPr>
        <p:spPr>
          <a:xfrm>
            <a:off x="4997268" y="2954777"/>
            <a:ext cx="509596" cy="210641"/>
          </a:xfrm>
          <a:prstGeom prst="rect">
            <a:avLst/>
          </a:prstGeom>
        </p:spPr>
        <p:txBody>
          <a:bodyPr anchor="ctr"/>
          <a:lstStyle>
            <a:lvl1pPr algn="ctr">
              <a:buNone/>
              <a:defRPr sz="1300" b="1">
                <a:solidFill>
                  <a:schemeClr val="accent1"/>
                </a:solidFill>
              </a:defRPr>
            </a:lvl1pPr>
          </a:lstStyle>
          <a:p>
            <a:r>
              <a:rPr lang="en-US" dirty="0"/>
              <a:t>6</a:t>
            </a:r>
          </a:p>
        </p:txBody>
      </p:sp>
      <p:sp>
        <p:nvSpPr>
          <p:cNvPr id="36" name="Text Placeholder 4"/>
          <p:cNvSpPr>
            <a:spLocks noGrp="1"/>
          </p:cNvSpPr>
          <p:nvPr userDrawn="1">
            <p:ph type="body" sz="quarter" idx="23" hasCustomPrompt="1"/>
          </p:nvPr>
        </p:nvSpPr>
        <p:spPr>
          <a:xfrm>
            <a:off x="5609152" y="2968425"/>
            <a:ext cx="3145878" cy="208365"/>
          </a:xfrm>
          <a:prstGeom prst="rect">
            <a:avLst/>
          </a:prstGeom>
        </p:spPr>
        <p:txBody>
          <a:bodyPr anchor="ctr"/>
          <a:lstStyle>
            <a:lvl1pPr>
              <a:buNone/>
              <a:defRPr sz="1300" b="1">
                <a:solidFill>
                  <a:schemeClr val="accent1"/>
                </a:solidFill>
              </a:defRPr>
            </a:lvl1pPr>
          </a:lstStyle>
          <a:p>
            <a:r>
              <a:rPr lang="en-US" dirty="0"/>
              <a:t>Edit text</a:t>
            </a:r>
          </a:p>
        </p:txBody>
      </p:sp>
      <p:sp>
        <p:nvSpPr>
          <p:cNvPr id="37" name="Text Placeholder 4"/>
          <p:cNvSpPr>
            <a:spLocks noGrp="1"/>
          </p:cNvSpPr>
          <p:nvPr userDrawn="1">
            <p:ph type="body" sz="quarter" idx="24" hasCustomPrompt="1"/>
          </p:nvPr>
        </p:nvSpPr>
        <p:spPr>
          <a:xfrm>
            <a:off x="4983620" y="3487049"/>
            <a:ext cx="509596" cy="210641"/>
          </a:xfrm>
          <a:prstGeom prst="rect">
            <a:avLst/>
          </a:prstGeom>
        </p:spPr>
        <p:txBody>
          <a:bodyPr anchor="ctr"/>
          <a:lstStyle>
            <a:lvl1pPr algn="ctr">
              <a:buNone/>
              <a:defRPr sz="1300" b="1">
                <a:solidFill>
                  <a:schemeClr val="accent1"/>
                </a:solidFill>
              </a:defRPr>
            </a:lvl1pPr>
          </a:lstStyle>
          <a:p>
            <a:r>
              <a:rPr lang="en-US" dirty="0"/>
              <a:t>7</a:t>
            </a:r>
          </a:p>
        </p:txBody>
      </p:sp>
      <p:sp>
        <p:nvSpPr>
          <p:cNvPr id="38" name="Text Placeholder 4"/>
          <p:cNvSpPr>
            <a:spLocks noGrp="1"/>
          </p:cNvSpPr>
          <p:nvPr userDrawn="1">
            <p:ph type="body" sz="quarter" idx="25" hasCustomPrompt="1"/>
          </p:nvPr>
        </p:nvSpPr>
        <p:spPr>
          <a:xfrm>
            <a:off x="5622800" y="3500697"/>
            <a:ext cx="3145878" cy="208365"/>
          </a:xfrm>
          <a:prstGeom prst="rect">
            <a:avLst/>
          </a:prstGeom>
        </p:spPr>
        <p:txBody>
          <a:bodyPr anchor="ctr"/>
          <a:lstStyle>
            <a:lvl1pPr>
              <a:buNone/>
              <a:defRPr sz="1300" b="1">
                <a:solidFill>
                  <a:schemeClr val="accent1"/>
                </a:solidFill>
              </a:defRPr>
            </a:lvl1pPr>
          </a:lstStyle>
          <a:p>
            <a:r>
              <a:rPr lang="en-US" dirty="0"/>
              <a:t>Edit text</a:t>
            </a:r>
          </a:p>
        </p:txBody>
      </p:sp>
      <p:sp>
        <p:nvSpPr>
          <p:cNvPr id="39" name="Text Placeholder 4"/>
          <p:cNvSpPr>
            <a:spLocks noGrp="1"/>
          </p:cNvSpPr>
          <p:nvPr userDrawn="1">
            <p:ph type="body" sz="quarter" idx="26" hasCustomPrompt="1"/>
          </p:nvPr>
        </p:nvSpPr>
        <p:spPr>
          <a:xfrm>
            <a:off x="4985892" y="4021593"/>
            <a:ext cx="509596" cy="210641"/>
          </a:xfrm>
          <a:prstGeom prst="rect">
            <a:avLst/>
          </a:prstGeom>
        </p:spPr>
        <p:txBody>
          <a:bodyPr anchor="ctr"/>
          <a:lstStyle>
            <a:lvl1pPr algn="ctr">
              <a:buNone/>
              <a:defRPr sz="1300" b="1">
                <a:solidFill>
                  <a:schemeClr val="accent1"/>
                </a:solidFill>
              </a:defRPr>
            </a:lvl1pPr>
          </a:lstStyle>
          <a:p>
            <a:r>
              <a:rPr lang="en-US" dirty="0"/>
              <a:t>8</a:t>
            </a:r>
          </a:p>
        </p:txBody>
      </p:sp>
      <p:sp>
        <p:nvSpPr>
          <p:cNvPr id="40" name="Text Placeholder 4"/>
          <p:cNvSpPr>
            <a:spLocks noGrp="1"/>
          </p:cNvSpPr>
          <p:nvPr userDrawn="1">
            <p:ph type="body" sz="quarter" idx="27" hasCustomPrompt="1"/>
          </p:nvPr>
        </p:nvSpPr>
        <p:spPr>
          <a:xfrm>
            <a:off x="5611424" y="4035241"/>
            <a:ext cx="3145878" cy="208365"/>
          </a:xfrm>
          <a:prstGeom prst="rect">
            <a:avLst/>
          </a:prstGeom>
        </p:spPr>
        <p:txBody>
          <a:bodyPr anchor="ctr"/>
          <a:lstStyle>
            <a:lvl1pPr>
              <a:buNone/>
              <a:defRPr sz="1300" b="1">
                <a:solidFill>
                  <a:schemeClr val="accent1"/>
                </a:solidFill>
              </a:defRPr>
            </a:lvl1pPr>
          </a:lstStyle>
          <a:p>
            <a:r>
              <a:rPr lang="en-US" dirty="0"/>
              <a:t>Edit text</a:t>
            </a:r>
          </a:p>
        </p:txBody>
      </p:sp>
    </p:spTree>
    <p:extLst>
      <p:ext uri="{BB962C8B-B14F-4D97-AF65-F5344CB8AC3E}">
        <p14:creationId xmlns:p14="http://schemas.microsoft.com/office/powerpoint/2010/main" val="337202900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Section Title w/ Image ">
    <p:spTree>
      <p:nvGrpSpPr>
        <p:cNvPr id="1" name=""/>
        <p:cNvGrpSpPr/>
        <p:nvPr/>
      </p:nvGrpSpPr>
      <p:grpSpPr>
        <a:xfrm>
          <a:off x="0" y="0"/>
          <a:ext cx="0" cy="0"/>
          <a:chOff x="0" y="0"/>
          <a:chExt cx="0" cy="0"/>
        </a:xfrm>
      </p:grpSpPr>
      <p:sp>
        <p:nvSpPr>
          <p:cNvPr id="20" name="Content Placeholder 12"/>
          <p:cNvSpPr>
            <a:spLocks noGrp="1"/>
          </p:cNvSpPr>
          <p:nvPr>
            <p:ph sz="quarter" idx="12" hasCustomPrompt="1"/>
          </p:nvPr>
        </p:nvSpPr>
        <p:spPr>
          <a:xfrm>
            <a:off x="4613273" y="0"/>
            <a:ext cx="4530727" cy="5143499"/>
          </a:xfrm>
          <a:prstGeom prst="rect">
            <a:avLst/>
          </a:prstGeom>
          <a:solidFill>
            <a:schemeClr val="accent2">
              <a:alpha val="20000"/>
            </a:schemeClr>
          </a:solidFill>
        </p:spPr>
        <p:txBody>
          <a:bodyPr vert="horz" lIns="252000" tIns="252000" rIns="252000" bIns="252000"/>
          <a:lstStyle>
            <a:lvl1pPr marL="0" indent="0">
              <a:buNone/>
              <a:defRPr sz="1050">
                <a:solidFill>
                  <a:schemeClr val="accent1"/>
                </a:solidFill>
              </a:defRPr>
            </a:lvl1pPr>
            <a:lvl2pPr marL="442913" indent="-265113">
              <a:buFont typeface="Arial"/>
              <a:buChar char="•"/>
              <a:defRPr sz="1800">
                <a:solidFill>
                  <a:schemeClr val="accent1"/>
                </a:solidFill>
              </a:defRPr>
            </a:lvl2pPr>
            <a:lvl3pPr marL="708025" indent="-228600">
              <a:buFont typeface="Lucida Grande"/>
              <a:buChar char="–"/>
              <a:defRPr sz="1600">
                <a:solidFill>
                  <a:schemeClr val="accent1"/>
                </a:solidFill>
              </a:defRPr>
            </a:lvl3pPr>
            <a:lvl4pPr marL="976313" indent="-228600">
              <a:buFont typeface="Lucida Grande"/>
              <a:buChar char="–"/>
              <a:defRPr sz="1400">
                <a:solidFill>
                  <a:schemeClr val="accent1"/>
                </a:solidFill>
              </a:defRPr>
            </a:lvl4pPr>
            <a:lvl5pPr marL="1258888" indent="-231775" defTabSz="314325">
              <a:buFont typeface="Lucida Grande"/>
              <a:buChar char="–"/>
              <a:defRPr sz="1400">
                <a:solidFill>
                  <a:schemeClr val="accent1"/>
                </a:solidFill>
              </a:defRPr>
            </a:lvl5pPr>
          </a:lstStyle>
          <a:p>
            <a:pPr lvl="0"/>
            <a:r>
              <a:rPr lang="en-US" dirty="0"/>
              <a:t>Insert Your Content Here</a:t>
            </a:r>
          </a:p>
        </p:txBody>
      </p:sp>
      <p:sp>
        <p:nvSpPr>
          <p:cNvPr id="3" name="Content Placeholder 12"/>
          <p:cNvSpPr>
            <a:spLocks noGrp="1"/>
          </p:cNvSpPr>
          <p:nvPr>
            <p:ph sz="quarter" idx="11"/>
          </p:nvPr>
        </p:nvSpPr>
        <p:spPr>
          <a:xfrm>
            <a:off x="252413" y="982952"/>
            <a:ext cx="3749962" cy="3418927"/>
          </a:xfrm>
          <a:prstGeom prst="rect">
            <a:avLst/>
          </a:prstGeom>
          <a:noFill/>
        </p:spPr>
        <p:txBody>
          <a:bodyPr vert="horz" wrap="square" lIns="0" tIns="0" rIns="0" bIns="0">
            <a:noAutofit/>
          </a:bodyPr>
          <a:lstStyle>
            <a:lvl1pPr marL="236538" indent="-236538">
              <a:buClr>
                <a:schemeClr val="tx2"/>
              </a:buClr>
              <a:buFont typeface="Arial" panose="020B0604020202020204" pitchFamily="34" charset="0"/>
              <a:buNone/>
              <a:defRPr sz="1800">
                <a:solidFill>
                  <a:schemeClr val="accent1"/>
                </a:solidFill>
              </a:defRPr>
            </a:lvl1pPr>
            <a:lvl2pPr marL="457200" indent="-220663">
              <a:buClr>
                <a:schemeClr val="tx2"/>
              </a:buClr>
              <a:buFont typeface="Arial" panose="020B0604020202020204" pitchFamily="34" charset="0"/>
              <a:buChar char="•"/>
              <a:defRPr sz="1600">
                <a:solidFill>
                  <a:schemeClr val="accent1"/>
                </a:solidFill>
              </a:defRPr>
            </a:lvl2pPr>
            <a:lvl3pPr marL="630238" indent="-173038">
              <a:buClr>
                <a:schemeClr val="tx2"/>
              </a:buClr>
              <a:buFont typeface="Arial" panose="020B0604020202020204" pitchFamily="34" charset="0"/>
              <a:buChar char="•"/>
              <a:defRPr sz="1400">
                <a:solidFill>
                  <a:schemeClr val="accent1"/>
                </a:solidFill>
              </a:defRPr>
            </a:lvl3pPr>
            <a:lvl4pPr marL="803275" indent="-173038">
              <a:buClr>
                <a:schemeClr val="tx2"/>
              </a:buClr>
              <a:buFont typeface="Arial" panose="020B0604020202020204" pitchFamily="34" charset="0"/>
              <a:buChar char="•"/>
              <a:defRPr sz="1400">
                <a:solidFill>
                  <a:schemeClr val="accent1"/>
                </a:solidFill>
              </a:defRPr>
            </a:lvl4pPr>
            <a:lvl5pPr marL="977900" indent="-174625" defTabSz="314325">
              <a:buClr>
                <a:schemeClr val="tx2"/>
              </a:buClr>
              <a:buFont typeface="Arial" panose="020B0604020202020204" pitchFamily="34" charset="0"/>
              <a:buChar char="•"/>
              <a:defRPr sz="1400">
                <a:solidFill>
                  <a:schemeClr val="accent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hasCustomPrompt="1"/>
          </p:nvPr>
        </p:nvSpPr>
        <p:spPr>
          <a:xfrm>
            <a:off x="252413" y="348333"/>
            <a:ext cx="3749962" cy="369332"/>
          </a:xfrm>
          <a:prstGeom prst="rect">
            <a:avLst/>
          </a:prstGeom>
        </p:spPr>
        <p:txBody>
          <a:bodyPr wrap="square" lIns="0" tIns="0" rIns="0" bIns="0" anchor="ctr" anchorCtr="0">
            <a:spAutoFit/>
          </a:bodyPr>
          <a:lstStyle>
            <a:lvl1pPr algn="l">
              <a:defRPr sz="2400" baseline="0">
                <a:solidFill>
                  <a:schemeClr val="tx2"/>
                </a:solidFill>
              </a:defRPr>
            </a:lvl1pPr>
          </a:lstStyle>
          <a:p>
            <a:r>
              <a:rPr lang="en-US" dirty="0"/>
              <a:t>Click To Edit Section Title</a:t>
            </a:r>
          </a:p>
        </p:txBody>
      </p:sp>
      <p:sp>
        <p:nvSpPr>
          <p:cNvPr id="23" name="Rectangle 22"/>
          <p:cNvSpPr/>
          <p:nvPr userDrawn="1"/>
        </p:nvSpPr>
        <p:spPr>
          <a:xfrm rot="5400000">
            <a:off x="1854991" y="2385218"/>
            <a:ext cx="5143498" cy="37306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ext Placeholder 3"/>
          <p:cNvSpPr>
            <a:spLocks noGrp="1"/>
          </p:cNvSpPr>
          <p:nvPr>
            <p:ph type="body" sz="quarter" idx="14" hasCustomPrompt="1"/>
          </p:nvPr>
        </p:nvSpPr>
        <p:spPr>
          <a:xfrm>
            <a:off x="4240208" y="0"/>
            <a:ext cx="746127" cy="5143500"/>
          </a:xfrm>
          <a:prstGeom prst="rect">
            <a:avLst/>
          </a:prstGeom>
          <a:solidFill>
            <a:schemeClr val="tx2">
              <a:alpha val="80000"/>
            </a:schemeClr>
          </a:solidFill>
          <a:ln>
            <a:noFill/>
          </a:ln>
        </p:spPr>
        <p:txBody>
          <a:bodyPr/>
          <a:lstStyle>
            <a:lvl1pPr marL="0" indent="0">
              <a:buNone/>
              <a:defRPr/>
            </a:lvl1pPr>
          </a:lstStyle>
          <a:p>
            <a:pPr lvl="0"/>
            <a:r>
              <a:rPr lang="en-US" dirty="0"/>
              <a:t> </a:t>
            </a:r>
          </a:p>
        </p:txBody>
      </p:sp>
      <p:sp>
        <p:nvSpPr>
          <p:cNvPr id="15"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6"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Confidential Property of Schneider Electric |</a:t>
            </a:r>
          </a:p>
        </p:txBody>
      </p:sp>
      <p:pic>
        <p:nvPicPr>
          <p:cNvPr id="10" name="Picture 9" descr="schneider_LIO_Life-Green_RGB.png"/>
          <p:cNvPicPr>
            <a:picLocks noChangeAspect="1"/>
          </p:cNvPicPr>
          <p:nvPr userDrawn="1"/>
        </p:nvPicPr>
        <p:blipFill>
          <a:blip r:embed="rId2" cstate="print"/>
          <a:stretch>
            <a:fillRect/>
          </a:stretch>
        </p:blipFill>
        <p:spPr>
          <a:xfrm>
            <a:off x="7067034" y="4494996"/>
            <a:ext cx="2041798" cy="562953"/>
          </a:xfrm>
          <a:prstGeom prst="rect">
            <a:avLst/>
          </a:prstGeom>
        </p:spPr>
      </p:pic>
    </p:spTree>
    <p:extLst>
      <p:ext uri="{BB962C8B-B14F-4D97-AF65-F5344CB8AC3E}">
        <p14:creationId xmlns:p14="http://schemas.microsoft.com/office/powerpoint/2010/main" val="24117538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allout w Image Dark">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252413" y="2955454"/>
            <a:ext cx="8647111" cy="307777"/>
          </a:xfrm>
          <a:prstGeom prst="rect">
            <a:avLst/>
          </a:prstGeom>
        </p:spPr>
        <p:txBody>
          <a:bodyPr lIns="0" tIns="0" rIns="0" bIns="0">
            <a:noAutofit/>
          </a:bodyPr>
          <a:lstStyle>
            <a:lvl1pPr marL="0" indent="0" algn="ctr">
              <a:buNone/>
              <a:defRPr sz="200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Optional Subtitle</a:t>
            </a:r>
          </a:p>
        </p:txBody>
      </p:sp>
      <p:sp>
        <p:nvSpPr>
          <p:cNvPr id="10"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rgbClr val="FFFFFF"/>
                </a:solidFill>
                <a:latin typeface="Arial"/>
                <a:cs typeface="Arial"/>
              </a:defRPr>
            </a:lvl1pPr>
          </a:lstStyle>
          <a:p>
            <a:r>
              <a:rPr lang="en-US" dirty="0"/>
              <a:t>Page </a:t>
            </a:r>
            <a:fld id="{5A9C12DC-491F-9444-86A2-13AC5C62A2FC}" type="slidenum">
              <a:rPr lang="en-US" smtClean="0"/>
              <a:pPr/>
              <a:t>‹#›</a:t>
            </a:fld>
            <a:endParaRPr lang="en-US" dirty="0"/>
          </a:p>
        </p:txBody>
      </p:sp>
      <p:sp>
        <p:nvSpPr>
          <p:cNvPr id="11"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rgbClr val="FFFFFF"/>
                </a:solidFill>
                <a:latin typeface="Arial"/>
                <a:cs typeface="Arial"/>
              </a:defRPr>
            </a:lvl1pPr>
          </a:lstStyle>
          <a:p>
            <a:r>
              <a:rPr lang="en-US" dirty="0"/>
              <a:t>Confidential Property of Schneider Electric |</a:t>
            </a:r>
          </a:p>
        </p:txBody>
      </p:sp>
      <p:pic>
        <p:nvPicPr>
          <p:cNvPr id="8" name="Picture 7" descr="schneider_LIO_Life-Green_RGB.png"/>
          <p:cNvPicPr>
            <a:picLocks noChangeAspect="1"/>
          </p:cNvPicPr>
          <p:nvPr userDrawn="1"/>
        </p:nvPicPr>
        <p:blipFill>
          <a:blip r:embed="rId2" cstate="print"/>
          <a:stretch>
            <a:fillRect/>
          </a:stretch>
        </p:blipFill>
        <p:spPr>
          <a:xfrm>
            <a:off x="7067034" y="4494996"/>
            <a:ext cx="2041798" cy="562953"/>
          </a:xfrm>
          <a:prstGeom prst="rect">
            <a:avLst/>
          </a:prstGeom>
        </p:spPr>
      </p:pic>
      <p:sp>
        <p:nvSpPr>
          <p:cNvPr id="3" name="Picture Placeholder 5"/>
          <p:cNvSpPr>
            <a:spLocks noGrp="1"/>
          </p:cNvSpPr>
          <p:nvPr>
            <p:ph type="pic" sz="quarter" idx="10" hasCustomPrompt="1"/>
          </p:nvPr>
        </p:nvSpPr>
        <p:spPr>
          <a:xfrm>
            <a:off x="0" y="0"/>
            <a:ext cx="9144000" cy="5143500"/>
          </a:xfrm>
          <a:prstGeom prst="rect">
            <a:avLst/>
          </a:prstGeom>
          <a:solidFill>
            <a:srgbClr val="8E8F93">
              <a:alpha val="20000"/>
            </a:srgbClr>
          </a:solidFill>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400" b="1">
                <a:solidFill>
                  <a:schemeClr val="accent6"/>
                </a:solidFill>
              </a:defRPr>
            </a:lvl1pPr>
          </a:lstStyle>
          <a:p>
            <a:r>
              <a:rPr lang="en-US" dirty="0"/>
              <a:t>Drag your image here (drop on the picture icon) and remember to send this box to the “back” so that the green dividing line is visually on top of the image.</a:t>
            </a:r>
          </a:p>
        </p:txBody>
      </p:sp>
      <p:sp>
        <p:nvSpPr>
          <p:cNvPr id="4" name="Title 1"/>
          <p:cNvSpPr>
            <a:spLocks noGrp="1"/>
          </p:cNvSpPr>
          <p:nvPr>
            <p:ph type="ctrTitle" hasCustomPrompt="1"/>
          </p:nvPr>
        </p:nvSpPr>
        <p:spPr>
          <a:xfrm>
            <a:off x="252413" y="1713559"/>
            <a:ext cx="8647112" cy="1231106"/>
          </a:xfrm>
          <a:prstGeom prst="rect">
            <a:avLst/>
          </a:prstGeom>
        </p:spPr>
        <p:txBody>
          <a:bodyPr lIns="0" tIns="0" rIns="0" bIns="0" anchor="t">
            <a:noAutofit/>
          </a:bodyPr>
          <a:lstStyle>
            <a:lvl1pPr marL="0" indent="0" algn="ctr">
              <a:buFont typeface="Arial"/>
              <a:buNone/>
              <a:defRPr sz="4000">
                <a:solidFill>
                  <a:schemeClr val="bg1"/>
                </a:solidFill>
              </a:defRPr>
            </a:lvl1pPr>
          </a:lstStyle>
          <a:p>
            <a:r>
              <a:rPr lang="en-US" dirty="0"/>
              <a:t>CLICK TO EDIT QUOTE OR CALLOUT</a:t>
            </a:r>
          </a:p>
        </p:txBody>
      </p:sp>
    </p:spTree>
    <p:extLst>
      <p:ext uri="{BB962C8B-B14F-4D97-AF65-F5344CB8AC3E}">
        <p14:creationId xmlns:p14="http://schemas.microsoft.com/office/powerpoint/2010/main" val="252164217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Section Title ">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258056" y="2175153"/>
            <a:ext cx="8633531" cy="369332"/>
          </a:xfrm>
          <a:prstGeom prst="rect">
            <a:avLst/>
          </a:prstGeom>
        </p:spPr>
        <p:txBody>
          <a:bodyPr lIns="0" tIns="0" rIns="0" bIns="0" anchor="ctr" anchorCtr="0">
            <a:noAutofit/>
          </a:bodyPr>
          <a:lstStyle>
            <a:lvl1pPr algn="l">
              <a:defRPr sz="2400" baseline="0">
                <a:solidFill>
                  <a:schemeClr val="tx2"/>
                </a:solidFill>
              </a:defRPr>
            </a:lvl1pPr>
          </a:lstStyle>
          <a:p>
            <a:r>
              <a:rPr lang="en-US" dirty="0"/>
              <a:t>Click To Edit Section Title</a:t>
            </a:r>
          </a:p>
        </p:txBody>
      </p:sp>
      <p:sp>
        <p:nvSpPr>
          <p:cNvPr id="8" name="Text Placeholder 9"/>
          <p:cNvSpPr>
            <a:spLocks noGrp="1"/>
          </p:cNvSpPr>
          <p:nvPr>
            <p:ph type="body" sz="quarter" idx="11" hasCustomPrompt="1"/>
          </p:nvPr>
        </p:nvSpPr>
        <p:spPr>
          <a:xfrm>
            <a:off x="258056" y="2634497"/>
            <a:ext cx="8633531" cy="215444"/>
          </a:xfrm>
          <a:prstGeom prst="rect">
            <a:avLst/>
          </a:prstGeom>
        </p:spPr>
        <p:txBody>
          <a:bodyPr lIns="0" tIns="0" rIns="0" bIns="0" anchor="ctr" anchorCtr="0">
            <a:noAutofit/>
          </a:bodyPr>
          <a:lstStyle>
            <a:lvl1pPr marL="0" indent="0">
              <a:buNone/>
              <a:defRPr sz="1400" baseline="0">
                <a:solidFill>
                  <a:schemeClr val="accent1"/>
                </a:solidFill>
              </a:defRPr>
            </a:lvl1pPr>
          </a:lstStyle>
          <a:p>
            <a:pPr lvl="0"/>
            <a:r>
              <a:rPr lang="en-US" dirty="0"/>
              <a:t>Click To Edit Optional Subtitle</a:t>
            </a:r>
          </a:p>
        </p:txBody>
      </p:sp>
      <p:sp>
        <p:nvSpPr>
          <p:cNvPr id="13"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4"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Confidential Property of Schneider Electric |</a:t>
            </a:r>
          </a:p>
        </p:txBody>
      </p:sp>
      <p:pic>
        <p:nvPicPr>
          <p:cNvPr id="7" name="Picture 6" descr="schneider_LIO_Life-Green_RGB.png"/>
          <p:cNvPicPr>
            <a:picLocks noChangeAspect="1"/>
          </p:cNvPicPr>
          <p:nvPr userDrawn="1"/>
        </p:nvPicPr>
        <p:blipFill>
          <a:blip r:embed="rId2" cstate="print"/>
          <a:stretch>
            <a:fillRect/>
          </a:stretch>
        </p:blipFill>
        <p:spPr>
          <a:xfrm>
            <a:off x="7067034" y="4494996"/>
            <a:ext cx="2041798" cy="562953"/>
          </a:xfrm>
          <a:prstGeom prst="rect">
            <a:avLst/>
          </a:prstGeom>
        </p:spPr>
      </p:pic>
    </p:spTree>
    <p:extLst>
      <p:ext uri="{BB962C8B-B14F-4D97-AF65-F5344CB8AC3E}">
        <p14:creationId xmlns:p14="http://schemas.microsoft.com/office/powerpoint/2010/main" val="149291905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allout w Image Dark">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252413" y="2955454"/>
            <a:ext cx="8647111" cy="307777"/>
          </a:xfrm>
          <a:prstGeom prst="rect">
            <a:avLst/>
          </a:prstGeom>
        </p:spPr>
        <p:txBody>
          <a:bodyPr lIns="0" tIns="0" rIns="0" bIns="0">
            <a:noAutofit/>
          </a:bodyPr>
          <a:lstStyle>
            <a:lvl1pPr marL="0" indent="0" algn="ctr">
              <a:buNone/>
              <a:defRPr sz="200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Optional Subtitle</a:t>
            </a:r>
          </a:p>
        </p:txBody>
      </p:sp>
      <p:sp>
        <p:nvSpPr>
          <p:cNvPr id="10"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rgbClr val="FFFFFF"/>
                </a:solidFill>
                <a:latin typeface="Arial"/>
                <a:cs typeface="Arial"/>
              </a:defRPr>
            </a:lvl1pPr>
          </a:lstStyle>
          <a:p>
            <a:r>
              <a:rPr lang="en-US" dirty="0"/>
              <a:t>Page </a:t>
            </a:r>
            <a:fld id="{5A9C12DC-491F-9444-86A2-13AC5C62A2FC}" type="slidenum">
              <a:rPr lang="en-US" smtClean="0"/>
              <a:pPr/>
              <a:t>‹#›</a:t>
            </a:fld>
            <a:endParaRPr lang="en-US" dirty="0"/>
          </a:p>
        </p:txBody>
      </p:sp>
      <p:sp>
        <p:nvSpPr>
          <p:cNvPr id="11"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rgbClr val="FFFFFF"/>
                </a:solidFill>
                <a:latin typeface="Arial"/>
                <a:cs typeface="Arial"/>
              </a:defRPr>
            </a:lvl1pPr>
          </a:lstStyle>
          <a:p>
            <a:r>
              <a:rPr lang="en-US" dirty="0"/>
              <a:t>Confidential Property of Schneider Electric |</a:t>
            </a:r>
          </a:p>
        </p:txBody>
      </p:sp>
      <p:pic>
        <p:nvPicPr>
          <p:cNvPr id="8" name="Picture 7" descr="schneider_LIO_Life-Green_RGB.png"/>
          <p:cNvPicPr>
            <a:picLocks noChangeAspect="1"/>
          </p:cNvPicPr>
          <p:nvPr userDrawn="1"/>
        </p:nvPicPr>
        <p:blipFill>
          <a:blip r:embed="rId2" cstate="print"/>
          <a:stretch>
            <a:fillRect/>
          </a:stretch>
        </p:blipFill>
        <p:spPr>
          <a:xfrm>
            <a:off x="7067034" y="4494996"/>
            <a:ext cx="2041798" cy="562953"/>
          </a:xfrm>
          <a:prstGeom prst="rect">
            <a:avLst/>
          </a:prstGeom>
        </p:spPr>
      </p:pic>
      <p:sp>
        <p:nvSpPr>
          <p:cNvPr id="3" name="Picture Placeholder 5"/>
          <p:cNvSpPr>
            <a:spLocks noGrp="1"/>
          </p:cNvSpPr>
          <p:nvPr>
            <p:ph type="pic" sz="quarter" idx="10" hasCustomPrompt="1"/>
          </p:nvPr>
        </p:nvSpPr>
        <p:spPr>
          <a:xfrm>
            <a:off x="0" y="0"/>
            <a:ext cx="9144000" cy="5143500"/>
          </a:xfrm>
          <a:prstGeom prst="rect">
            <a:avLst/>
          </a:prstGeom>
          <a:solidFill>
            <a:srgbClr val="8E8F93">
              <a:alpha val="20000"/>
            </a:srgbClr>
          </a:solidFill>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400" b="1">
                <a:solidFill>
                  <a:schemeClr val="accent6"/>
                </a:solidFill>
              </a:defRPr>
            </a:lvl1pPr>
          </a:lstStyle>
          <a:p>
            <a:r>
              <a:rPr lang="en-US" dirty="0"/>
              <a:t>Drag your image here (drop on the picture icon) and remember to send this box to the “back” so that the green dividing line is visually on top of the image.</a:t>
            </a:r>
          </a:p>
        </p:txBody>
      </p:sp>
      <p:sp>
        <p:nvSpPr>
          <p:cNvPr id="4" name="Title 1"/>
          <p:cNvSpPr>
            <a:spLocks noGrp="1"/>
          </p:cNvSpPr>
          <p:nvPr>
            <p:ph type="ctrTitle" hasCustomPrompt="1"/>
          </p:nvPr>
        </p:nvSpPr>
        <p:spPr>
          <a:xfrm>
            <a:off x="252413" y="1713559"/>
            <a:ext cx="8647112" cy="1231106"/>
          </a:xfrm>
          <a:prstGeom prst="rect">
            <a:avLst/>
          </a:prstGeom>
        </p:spPr>
        <p:txBody>
          <a:bodyPr lIns="0" tIns="0" rIns="0" bIns="0" anchor="t">
            <a:noAutofit/>
          </a:bodyPr>
          <a:lstStyle>
            <a:lvl1pPr marL="0" indent="0" algn="ctr">
              <a:buFont typeface="Arial"/>
              <a:buNone/>
              <a:defRPr sz="4000">
                <a:solidFill>
                  <a:schemeClr val="bg1"/>
                </a:solidFill>
              </a:defRPr>
            </a:lvl1pPr>
          </a:lstStyle>
          <a:p>
            <a:r>
              <a:rPr lang="en-US" dirty="0"/>
              <a:t>CLICK TO EDIT QUOTE OR CALLOUT</a:t>
            </a:r>
          </a:p>
        </p:txBody>
      </p:sp>
    </p:spTree>
    <p:extLst>
      <p:ext uri="{BB962C8B-B14F-4D97-AF65-F5344CB8AC3E}">
        <p14:creationId xmlns:p14="http://schemas.microsoft.com/office/powerpoint/2010/main" val="202187484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allout w Image Light">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252413" y="1713559"/>
            <a:ext cx="8647112" cy="1231106"/>
          </a:xfrm>
          <a:prstGeom prst="rect">
            <a:avLst/>
          </a:prstGeom>
        </p:spPr>
        <p:txBody>
          <a:bodyPr lIns="0" tIns="0" rIns="0" bIns="0" anchor="t">
            <a:noAutofit/>
          </a:bodyPr>
          <a:lstStyle>
            <a:lvl1pPr marL="0" indent="0" algn="ctr">
              <a:buFont typeface="Arial"/>
              <a:buNone/>
              <a:defRPr sz="4000">
                <a:solidFill>
                  <a:schemeClr val="accent1"/>
                </a:solidFill>
              </a:defRPr>
            </a:lvl1pPr>
          </a:lstStyle>
          <a:p>
            <a:r>
              <a:rPr lang="en-US" dirty="0"/>
              <a:t>CLICK TO EDIT QUOTE OR CALLOUT</a:t>
            </a:r>
          </a:p>
        </p:txBody>
      </p:sp>
      <p:sp>
        <p:nvSpPr>
          <p:cNvPr id="5" name="Subtitle 2"/>
          <p:cNvSpPr>
            <a:spLocks noGrp="1"/>
          </p:cNvSpPr>
          <p:nvPr>
            <p:ph type="subTitle" idx="1" hasCustomPrompt="1"/>
          </p:nvPr>
        </p:nvSpPr>
        <p:spPr>
          <a:xfrm>
            <a:off x="252413" y="2955454"/>
            <a:ext cx="8647111" cy="307777"/>
          </a:xfrm>
          <a:prstGeom prst="rect">
            <a:avLst/>
          </a:prstGeom>
        </p:spPr>
        <p:txBody>
          <a:bodyPr lIns="0" tIns="0" rIns="0" bIns="0">
            <a:noAutofit/>
          </a:bodyPr>
          <a:lstStyle>
            <a:lvl1pPr marL="0" indent="0" algn="ctr">
              <a:buNone/>
              <a:defRPr sz="200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Optional Subtitle</a:t>
            </a:r>
          </a:p>
        </p:txBody>
      </p:sp>
      <p:sp>
        <p:nvSpPr>
          <p:cNvPr id="10"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4"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Confidential Property of Schneider Electric |</a:t>
            </a:r>
          </a:p>
        </p:txBody>
      </p:sp>
      <p:pic>
        <p:nvPicPr>
          <p:cNvPr id="8" name="Picture 7" descr="schneider_LIO_Life-Green_RGB.png"/>
          <p:cNvPicPr>
            <a:picLocks noChangeAspect="1"/>
          </p:cNvPicPr>
          <p:nvPr userDrawn="1"/>
        </p:nvPicPr>
        <p:blipFill>
          <a:blip r:embed="rId2" cstate="print"/>
          <a:stretch>
            <a:fillRect/>
          </a:stretch>
        </p:blipFill>
        <p:spPr>
          <a:xfrm>
            <a:off x="7067034" y="4494996"/>
            <a:ext cx="2041798" cy="562953"/>
          </a:xfrm>
          <a:prstGeom prst="rect">
            <a:avLst/>
          </a:prstGeom>
        </p:spPr>
      </p:pic>
      <p:sp>
        <p:nvSpPr>
          <p:cNvPr id="3" name="Picture Placeholder 5"/>
          <p:cNvSpPr>
            <a:spLocks noGrp="1"/>
          </p:cNvSpPr>
          <p:nvPr>
            <p:ph type="pic" sz="quarter" idx="10" hasCustomPrompt="1"/>
          </p:nvPr>
        </p:nvSpPr>
        <p:spPr>
          <a:xfrm>
            <a:off x="0" y="0"/>
            <a:ext cx="9144000" cy="5143500"/>
          </a:xfrm>
          <a:prstGeom prst="rect">
            <a:avLst/>
          </a:prstGeom>
          <a:solidFill>
            <a:srgbClr val="8E8F93">
              <a:alpha val="20000"/>
            </a:srgbClr>
          </a:solidFill>
        </p:spPr>
        <p:txBody>
          <a:bodyPr/>
          <a:lstStyle>
            <a:lvl1pPr marL="0" indent="0">
              <a:buNone/>
              <a:defRPr sz="1400" b="1">
                <a:solidFill>
                  <a:srgbClr val="00B0F0"/>
                </a:solidFill>
              </a:defRPr>
            </a:lvl1pPr>
          </a:lstStyle>
          <a:p>
            <a:r>
              <a:rPr lang="en-US" dirty="0"/>
              <a:t>Drag your image here (drop on the picture icon) and remember to send this box to the “back” so that the green dividing line is visually on top of the image.</a:t>
            </a:r>
          </a:p>
        </p:txBody>
      </p:sp>
    </p:spTree>
    <p:extLst>
      <p:ext uri="{BB962C8B-B14F-4D97-AF65-F5344CB8AC3E}">
        <p14:creationId xmlns:p14="http://schemas.microsoft.com/office/powerpoint/2010/main" val="213394196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allout on White">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252413" y="1713559"/>
            <a:ext cx="8647112" cy="1231106"/>
          </a:xfrm>
          <a:prstGeom prst="rect">
            <a:avLst/>
          </a:prstGeom>
        </p:spPr>
        <p:txBody>
          <a:bodyPr wrap="square" lIns="0" tIns="0" rIns="0" bIns="0" anchor="t">
            <a:noAutofit/>
          </a:bodyPr>
          <a:lstStyle>
            <a:lvl1pPr marL="0" indent="0" algn="ctr">
              <a:buFont typeface="Arial"/>
              <a:buNone/>
              <a:defRPr sz="4000">
                <a:solidFill>
                  <a:schemeClr val="accent1"/>
                </a:solidFill>
              </a:defRPr>
            </a:lvl1pPr>
          </a:lstStyle>
          <a:p>
            <a:r>
              <a:rPr lang="en-US" dirty="0"/>
              <a:t>CLICK TO EDIT QUOTE OR CALLOUT</a:t>
            </a:r>
          </a:p>
        </p:txBody>
      </p:sp>
      <p:sp>
        <p:nvSpPr>
          <p:cNvPr id="5" name="Subtitle 2"/>
          <p:cNvSpPr>
            <a:spLocks noGrp="1"/>
          </p:cNvSpPr>
          <p:nvPr>
            <p:ph type="subTitle" idx="1" hasCustomPrompt="1"/>
          </p:nvPr>
        </p:nvSpPr>
        <p:spPr>
          <a:xfrm>
            <a:off x="252413" y="2955454"/>
            <a:ext cx="8647111" cy="307777"/>
          </a:xfrm>
          <a:prstGeom prst="rect">
            <a:avLst/>
          </a:prstGeom>
        </p:spPr>
        <p:txBody>
          <a:bodyPr wrap="square" lIns="0" tIns="0" rIns="0" bIns="0">
            <a:noAutofit/>
          </a:bodyPr>
          <a:lstStyle>
            <a:lvl1pPr marL="0" indent="0" algn="ctr">
              <a:buNone/>
              <a:defRPr sz="200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Optional Subtitle</a:t>
            </a:r>
          </a:p>
        </p:txBody>
      </p:sp>
      <p:sp>
        <p:nvSpPr>
          <p:cNvPr id="9"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1"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Confidential Property of Schneider Electric |</a:t>
            </a:r>
          </a:p>
        </p:txBody>
      </p:sp>
      <p:pic>
        <p:nvPicPr>
          <p:cNvPr id="7" name="Picture 6" descr="schneider_LIO_Life-Green_RGB.png"/>
          <p:cNvPicPr>
            <a:picLocks noChangeAspect="1"/>
          </p:cNvPicPr>
          <p:nvPr userDrawn="1"/>
        </p:nvPicPr>
        <p:blipFill>
          <a:blip r:embed="rId2" cstate="print"/>
          <a:stretch>
            <a:fillRect/>
          </a:stretch>
        </p:blipFill>
        <p:spPr>
          <a:xfrm>
            <a:off x="7067034" y="4494996"/>
            <a:ext cx="2041798" cy="562953"/>
          </a:xfrm>
          <a:prstGeom prst="rect">
            <a:avLst/>
          </a:prstGeom>
        </p:spPr>
      </p:pic>
    </p:spTree>
    <p:extLst>
      <p:ext uri="{BB962C8B-B14F-4D97-AF65-F5344CB8AC3E}">
        <p14:creationId xmlns:p14="http://schemas.microsoft.com/office/powerpoint/2010/main" val="353863708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allout on SE Life Green">
    <p:bg>
      <p:bgPr>
        <a:solidFill>
          <a:schemeClr val="tx2"/>
        </a:solidFill>
        <a:effectLst/>
      </p:bgPr>
    </p:bg>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252413" y="1713559"/>
            <a:ext cx="8647112" cy="1231106"/>
          </a:xfrm>
          <a:prstGeom prst="rect">
            <a:avLst/>
          </a:prstGeom>
        </p:spPr>
        <p:txBody>
          <a:bodyPr lIns="0" tIns="0" rIns="0" bIns="0" anchor="t">
            <a:noAutofit/>
          </a:bodyPr>
          <a:lstStyle>
            <a:lvl1pPr marL="0" indent="0" algn="ctr">
              <a:buFont typeface="Arial"/>
              <a:buNone/>
              <a:defRPr sz="4000">
                <a:solidFill>
                  <a:schemeClr val="bg1"/>
                </a:solidFill>
              </a:defRPr>
            </a:lvl1pPr>
          </a:lstStyle>
          <a:p>
            <a:r>
              <a:rPr lang="en-US" dirty="0"/>
              <a:t>CLICK TO EDIT QUOTE OR CALLOUT</a:t>
            </a:r>
          </a:p>
        </p:txBody>
      </p:sp>
      <p:sp>
        <p:nvSpPr>
          <p:cNvPr id="10" name="Subtitle 2"/>
          <p:cNvSpPr>
            <a:spLocks noGrp="1"/>
          </p:cNvSpPr>
          <p:nvPr>
            <p:ph type="subTitle" idx="1" hasCustomPrompt="1"/>
          </p:nvPr>
        </p:nvSpPr>
        <p:spPr>
          <a:xfrm>
            <a:off x="252413" y="2955454"/>
            <a:ext cx="8647111" cy="307777"/>
          </a:xfrm>
          <a:prstGeom prst="rect">
            <a:avLst/>
          </a:prstGeom>
        </p:spPr>
        <p:txBody>
          <a:bodyPr lIns="0" tIns="0" rIns="0" bIns="0">
            <a:noAutofit/>
          </a:bodyPr>
          <a:lstStyle>
            <a:lvl1pPr marL="0" indent="0" algn="ctr">
              <a:buNone/>
              <a:defRPr sz="2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Optional Subtitle</a:t>
            </a:r>
          </a:p>
        </p:txBody>
      </p:sp>
      <p:sp>
        <p:nvSpPr>
          <p:cNvPr id="14"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rgbClr val="FFFFFF"/>
                </a:solidFill>
                <a:latin typeface="Arial"/>
                <a:cs typeface="Arial"/>
              </a:defRPr>
            </a:lvl1pPr>
          </a:lstStyle>
          <a:p>
            <a:r>
              <a:rPr lang="en-US" dirty="0"/>
              <a:t>Page </a:t>
            </a:r>
            <a:fld id="{5A9C12DC-491F-9444-86A2-13AC5C62A2FC}" type="slidenum">
              <a:rPr lang="en-US" smtClean="0"/>
              <a:pPr/>
              <a:t>‹#›</a:t>
            </a:fld>
            <a:endParaRPr lang="en-US" dirty="0"/>
          </a:p>
        </p:txBody>
      </p:sp>
      <p:sp>
        <p:nvSpPr>
          <p:cNvPr id="15"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rgbClr val="FFFFFF"/>
                </a:solidFill>
                <a:latin typeface="Arial"/>
                <a:cs typeface="Arial"/>
              </a:defRPr>
            </a:lvl1pPr>
          </a:lstStyle>
          <a:p>
            <a:r>
              <a:rPr lang="en-US" dirty="0"/>
              <a:t>Confidential Property of Schneider Electric |</a:t>
            </a:r>
          </a:p>
        </p:txBody>
      </p:sp>
      <p:pic>
        <p:nvPicPr>
          <p:cNvPr id="11" name="Picture 10" descr="schneider_LIO_White_RGB.png"/>
          <p:cNvPicPr>
            <a:picLocks noChangeAspect="1"/>
          </p:cNvPicPr>
          <p:nvPr userDrawn="1"/>
        </p:nvPicPr>
        <p:blipFill>
          <a:blip r:embed="rId2" cstate="print"/>
          <a:stretch>
            <a:fillRect/>
          </a:stretch>
        </p:blipFill>
        <p:spPr>
          <a:xfrm>
            <a:off x="7075053" y="4508525"/>
            <a:ext cx="2018707" cy="556586"/>
          </a:xfrm>
          <a:prstGeom prst="rect">
            <a:avLst/>
          </a:prstGeom>
        </p:spPr>
      </p:pic>
    </p:spTree>
    <p:extLst>
      <p:ext uri="{BB962C8B-B14F-4D97-AF65-F5344CB8AC3E}">
        <p14:creationId xmlns:p14="http://schemas.microsoft.com/office/powerpoint/2010/main" val="277430166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Section_Divider_Image">
    <p:spTree>
      <p:nvGrpSpPr>
        <p:cNvPr id="1" name=""/>
        <p:cNvGrpSpPr/>
        <p:nvPr/>
      </p:nvGrpSpPr>
      <p:grpSpPr>
        <a:xfrm>
          <a:off x="0" y="0"/>
          <a:ext cx="0" cy="0"/>
          <a:chOff x="0" y="0"/>
          <a:chExt cx="0" cy="0"/>
        </a:xfrm>
      </p:grpSpPr>
      <p:sp>
        <p:nvSpPr>
          <p:cNvPr id="8" name="Slide Number Placeholder 5"/>
          <p:cNvSpPr>
            <a:spLocks noGrp="1"/>
          </p:cNvSpPr>
          <p:nvPr>
            <p:ph type="sldNum" sz="quarter" idx="4"/>
          </p:nvPr>
        </p:nvSpPr>
        <p:spPr>
          <a:xfrm>
            <a:off x="1747891" y="4857156"/>
            <a:ext cx="525690" cy="92333"/>
          </a:xfrm>
          <a:prstGeom prst="rect">
            <a:avLst/>
          </a:prstGeom>
        </p:spPr>
        <p:txBody>
          <a:bodyPr vert="horz" lIns="0" tIns="0" rIns="0" bIns="0" rtlCol="0" anchor="ctr">
            <a:spAutoFit/>
          </a:bodyPr>
          <a:lstStyle>
            <a:lvl1pPr algn="l">
              <a:defRPr sz="600">
                <a:solidFill>
                  <a:srgbClr val="FFFFFF"/>
                </a:solidFill>
                <a:latin typeface="Arial"/>
                <a:cs typeface="Arial"/>
              </a:defRPr>
            </a:lvl1pPr>
          </a:lstStyle>
          <a:p>
            <a:r>
              <a:rPr lang="en-US" dirty="0"/>
              <a:t>Page </a:t>
            </a:r>
            <a:fld id="{5A9C12DC-491F-9444-86A2-13AC5C62A2FC}" type="slidenum">
              <a:rPr lang="en-US" smtClean="0"/>
              <a:pPr/>
              <a:t>‹#›</a:t>
            </a:fld>
            <a:endParaRPr lang="en-US" dirty="0"/>
          </a:p>
        </p:txBody>
      </p:sp>
      <p:sp>
        <p:nvSpPr>
          <p:cNvPr id="9" name="Footer Placeholder 4"/>
          <p:cNvSpPr>
            <a:spLocks noGrp="1"/>
          </p:cNvSpPr>
          <p:nvPr>
            <p:ph type="ftr" sz="quarter" idx="3"/>
          </p:nvPr>
        </p:nvSpPr>
        <p:spPr>
          <a:xfrm>
            <a:off x="252414" y="4857155"/>
            <a:ext cx="1509767" cy="92333"/>
          </a:xfrm>
          <a:prstGeom prst="rect">
            <a:avLst/>
          </a:prstGeom>
        </p:spPr>
        <p:txBody>
          <a:bodyPr vert="horz" wrap="square" lIns="0" tIns="0" rIns="0" bIns="0" rtlCol="0" anchor="ctr">
            <a:spAutoFit/>
          </a:bodyPr>
          <a:lstStyle>
            <a:lvl1pPr algn="l">
              <a:defRPr sz="600">
                <a:solidFill>
                  <a:srgbClr val="FFFFFF"/>
                </a:solidFill>
                <a:latin typeface="Arial"/>
                <a:cs typeface="Arial"/>
              </a:defRPr>
            </a:lvl1pPr>
          </a:lstStyle>
          <a:p>
            <a:r>
              <a:rPr lang="en-US" dirty="0"/>
              <a:t>Confidential Property of Schneider Electric |</a:t>
            </a:r>
          </a:p>
        </p:txBody>
      </p:sp>
      <p:pic>
        <p:nvPicPr>
          <p:cNvPr id="7" name="Picture 6" descr="schneider_LIO_White_RGB.png"/>
          <p:cNvPicPr>
            <a:picLocks noChangeAspect="1"/>
          </p:cNvPicPr>
          <p:nvPr userDrawn="1"/>
        </p:nvPicPr>
        <p:blipFill>
          <a:blip r:embed="rId2" cstate="print"/>
          <a:stretch>
            <a:fillRect/>
          </a:stretch>
        </p:blipFill>
        <p:spPr>
          <a:xfrm>
            <a:off x="7105948" y="4510059"/>
            <a:ext cx="1907005" cy="525789"/>
          </a:xfrm>
          <a:prstGeom prst="rect">
            <a:avLst/>
          </a:prstGeom>
        </p:spPr>
      </p:pic>
      <p:sp>
        <p:nvSpPr>
          <p:cNvPr id="12" name="Title 1"/>
          <p:cNvSpPr>
            <a:spLocks noGrp="1"/>
          </p:cNvSpPr>
          <p:nvPr>
            <p:ph type="title" hasCustomPrompt="1"/>
          </p:nvPr>
        </p:nvSpPr>
        <p:spPr>
          <a:xfrm>
            <a:off x="0" y="2041071"/>
            <a:ext cx="9144000" cy="867640"/>
          </a:xfrm>
          <a:prstGeom prst="rect">
            <a:avLst/>
          </a:prstGeom>
          <a:solidFill>
            <a:schemeClr val="tx2">
              <a:alpha val="80000"/>
            </a:schemeClr>
          </a:solidFill>
        </p:spPr>
        <p:txBody>
          <a:bodyPr lIns="251966" tIns="0" rIns="0" bIns="0" anchor="ctr" anchorCtr="0"/>
          <a:lstStyle>
            <a:lvl1pPr algn="l">
              <a:defRPr sz="2400" baseline="0">
                <a:solidFill>
                  <a:srgbClr val="FFFFFF"/>
                </a:solidFill>
              </a:defRPr>
            </a:lvl1pPr>
          </a:lstStyle>
          <a:p>
            <a:r>
              <a:rPr lang="en-US" dirty="0"/>
              <a:t>Click To Edit Section Title</a:t>
            </a:r>
          </a:p>
        </p:txBody>
      </p:sp>
      <p:sp>
        <p:nvSpPr>
          <p:cNvPr id="13" name="Text Placeholder 9"/>
          <p:cNvSpPr>
            <a:spLocks noGrp="1"/>
          </p:cNvSpPr>
          <p:nvPr>
            <p:ph type="body" sz="quarter" idx="11" hasCustomPrompt="1"/>
          </p:nvPr>
        </p:nvSpPr>
        <p:spPr>
          <a:xfrm>
            <a:off x="0" y="2900387"/>
            <a:ext cx="9144000" cy="373063"/>
          </a:xfrm>
          <a:prstGeom prst="rect">
            <a:avLst/>
          </a:prstGeom>
          <a:solidFill>
            <a:schemeClr val="tx2"/>
          </a:solidFill>
        </p:spPr>
        <p:txBody>
          <a:bodyPr lIns="251966" tIns="0" rIns="0" bIns="0" anchor="ctr" anchorCtr="0"/>
          <a:lstStyle>
            <a:lvl1pPr marL="0" indent="0">
              <a:buNone/>
              <a:defRPr sz="1200" baseline="0">
                <a:solidFill>
                  <a:schemeClr val="bg1"/>
                </a:solidFill>
              </a:defRPr>
            </a:lvl1pPr>
          </a:lstStyle>
          <a:p>
            <a:pPr lvl="0"/>
            <a:r>
              <a:rPr lang="en-US" dirty="0"/>
              <a:t>Click To Edit Optional Subtitle</a:t>
            </a:r>
          </a:p>
        </p:txBody>
      </p:sp>
      <p:sp>
        <p:nvSpPr>
          <p:cNvPr id="10" name="Picture Placeholder 5"/>
          <p:cNvSpPr>
            <a:spLocks noGrp="1"/>
          </p:cNvSpPr>
          <p:nvPr>
            <p:ph type="pic" sz="quarter" idx="10" hasCustomPrompt="1"/>
          </p:nvPr>
        </p:nvSpPr>
        <p:spPr>
          <a:xfrm>
            <a:off x="0" y="0"/>
            <a:ext cx="9144000" cy="5143500"/>
          </a:xfrm>
          <a:prstGeom prst="rect">
            <a:avLst/>
          </a:prstGeom>
          <a:solidFill>
            <a:srgbClr val="8E8F93">
              <a:alpha val="20000"/>
            </a:srgbClr>
          </a:solidFill>
        </p:spPr>
        <p:txBody>
          <a:bodyPr/>
          <a:lstStyle>
            <a:lvl1pPr marL="0" indent="0">
              <a:buNone/>
              <a:defRPr sz="1400" b="1">
                <a:solidFill>
                  <a:schemeClr val="accent6"/>
                </a:solidFill>
              </a:defRPr>
            </a:lvl1pPr>
          </a:lstStyle>
          <a:p>
            <a:r>
              <a:rPr lang="en-US" dirty="0"/>
              <a:t>Drag your image here (drop on the picture icon) and remember to send this box to the “back” so that the green dividing line is visually on top of the image.</a:t>
            </a:r>
          </a:p>
        </p:txBody>
      </p:sp>
    </p:spTree>
    <p:extLst>
      <p:ext uri="{BB962C8B-B14F-4D97-AF65-F5344CB8AC3E}">
        <p14:creationId xmlns:p14="http://schemas.microsoft.com/office/powerpoint/2010/main" val="79887241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losing Slide Master">
    <p:bg>
      <p:bgPr>
        <a:solidFill>
          <a:schemeClr val="tx2"/>
        </a:solidFill>
        <a:effectLst/>
      </p:bgPr>
    </p:bg>
    <p:spTree>
      <p:nvGrpSpPr>
        <p:cNvPr id="1" name=""/>
        <p:cNvGrpSpPr/>
        <p:nvPr/>
      </p:nvGrpSpPr>
      <p:grpSpPr>
        <a:xfrm>
          <a:off x="0" y="0"/>
          <a:ext cx="0" cy="0"/>
          <a:chOff x="0" y="0"/>
          <a:chExt cx="0" cy="0"/>
        </a:xfrm>
      </p:grpSpPr>
      <p:pic>
        <p:nvPicPr>
          <p:cNvPr id="4" name="Picture 3" descr="schneider_LIO_White_RGB.png"/>
          <p:cNvPicPr>
            <a:picLocks noChangeAspect="1"/>
          </p:cNvPicPr>
          <p:nvPr userDrawn="1"/>
        </p:nvPicPr>
        <p:blipFill>
          <a:blip r:embed="rId2" cstate="print"/>
          <a:stretch>
            <a:fillRect/>
          </a:stretch>
        </p:blipFill>
        <p:spPr>
          <a:xfrm>
            <a:off x="2769124" y="1958662"/>
            <a:ext cx="3559382" cy="981372"/>
          </a:xfrm>
          <a:prstGeom prst="rect">
            <a:avLst/>
          </a:prstGeom>
        </p:spPr>
      </p:pic>
    </p:spTree>
    <p:extLst>
      <p:ext uri="{BB962C8B-B14F-4D97-AF65-F5344CB8AC3E}">
        <p14:creationId xmlns:p14="http://schemas.microsoft.com/office/powerpoint/2010/main" val="114851111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7" name="Picture Placeholder 5"/>
          <p:cNvSpPr>
            <a:spLocks noGrp="1"/>
          </p:cNvSpPr>
          <p:nvPr>
            <p:ph type="pic" sz="quarter" idx="10" hasCustomPrompt="1"/>
          </p:nvPr>
        </p:nvSpPr>
        <p:spPr>
          <a:xfrm>
            <a:off x="0" y="0"/>
            <a:ext cx="9144000" cy="4381500"/>
          </a:xfrm>
          <a:prstGeom prst="rect">
            <a:avLst/>
          </a:prstGeom>
          <a:solidFill>
            <a:srgbClr val="8E8F93">
              <a:alpha val="20000"/>
            </a:srgbClr>
          </a:solidFill>
        </p:spPr>
        <p:txBody>
          <a:bodyPr/>
          <a:lstStyle>
            <a:lvl1pPr marL="0" indent="0">
              <a:buNone/>
              <a:defRPr sz="1050">
                <a:solidFill>
                  <a:schemeClr val="accent2">
                    <a:lumMod val="60000"/>
                    <a:lumOff val="40000"/>
                  </a:schemeClr>
                </a:solidFill>
              </a:defRPr>
            </a:lvl1pPr>
          </a:lstStyle>
          <a:p>
            <a:r>
              <a:rPr lang="en-US"/>
              <a:t>Drag Your Image Here</a:t>
            </a:r>
          </a:p>
        </p:txBody>
      </p:sp>
      <p:sp>
        <p:nvSpPr>
          <p:cNvPr id="8" name="Title 1"/>
          <p:cNvSpPr>
            <a:spLocks noGrp="1"/>
          </p:cNvSpPr>
          <p:nvPr>
            <p:ph type="ctrTitle" hasCustomPrompt="1"/>
          </p:nvPr>
        </p:nvSpPr>
        <p:spPr>
          <a:xfrm>
            <a:off x="252414" y="1971244"/>
            <a:ext cx="8673872" cy="553998"/>
          </a:xfrm>
          <a:prstGeom prst="rect">
            <a:avLst/>
          </a:prstGeom>
        </p:spPr>
        <p:txBody>
          <a:bodyPr lIns="0" tIns="0" rIns="0" bIns="0" anchor="ctr" anchorCtr="0">
            <a:spAutoFit/>
          </a:bodyPr>
          <a:lstStyle>
            <a:lvl1pPr marL="0" indent="0" algn="l">
              <a:buFont typeface="Arial"/>
              <a:buNone/>
              <a:defRPr sz="3600">
                <a:solidFill>
                  <a:schemeClr val="tx2"/>
                </a:solidFill>
              </a:defRPr>
            </a:lvl1pPr>
          </a:lstStyle>
          <a:p>
            <a:r>
              <a:rPr lang="en-US"/>
              <a:t>Click To Edit Master Title Style</a:t>
            </a:r>
          </a:p>
        </p:txBody>
      </p:sp>
      <p:sp>
        <p:nvSpPr>
          <p:cNvPr id="9" name="Subtitle 2"/>
          <p:cNvSpPr>
            <a:spLocks noGrp="1"/>
          </p:cNvSpPr>
          <p:nvPr>
            <p:ph type="subTitle" idx="1" hasCustomPrompt="1"/>
          </p:nvPr>
        </p:nvSpPr>
        <p:spPr>
          <a:xfrm>
            <a:off x="252414" y="2566267"/>
            <a:ext cx="8673872" cy="307777"/>
          </a:xfrm>
          <a:prstGeom prst="rect">
            <a:avLst/>
          </a:prstGeom>
        </p:spPr>
        <p:txBody>
          <a:bodyPr lIns="0" tIns="0" rIns="0" bIns="0">
            <a:spAutoFit/>
          </a:bodyPr>
          <a:lstStyle>
            <a:lvl1pPr marL="0" indent="0" algn="l">
              <a:buNone/>
              <a:defRPr sz="2000" baseline="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Optional Subtitle</a:t>
            </a:r>
          </a:p>
        </p:txBody>
      </p:sp>
      <p:sp>
        <p:nvSpPr>
          <p:cNvPr id="11" name="Rectangle 10"/>
          <p:cNvSpPr/>
          <p:nvPr userDrawn="1"/>
        </p:nvSpPr>
        <p:spPr>
          <a:xfrm flipV="1">
            <a:off x="0" y="3711677"/>
            <a:ext cx="9144000" cy="675319"/>
          </a:xfrm>
          <a:prstGeom prst="rect">
            <a:avLst/>
          </a:prstGeom>
          <a:solidFill>
            <a:schemeClr val="tx2">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 Placeholder 13"/>
          <p:cNvSpPr>
            <a:spLocks noGrp="1"/>
          </p:cNvSpPr>
          <p:nvPr>
            <p:ph type="body" sz="quarter" idx="11" hasCustomPrompt="1"/>
          </p:nvPr>
        </p:nvSpPr>
        <p:spPr>
          <a:xfrm>
            <a:off x="252414" y="3954254"/>
            <a:ext cx="4360862" cy="184666"/>
          </a:xfrm>
          <a:prstGeom prst="rect">
            <a:avLst/>
          </a:prstGeom>
        </p:spPr>
        <p:txBody>
          <a:bodyPr lIns="0" tIns="0" rIns="0" bIns="0" anchor="ctr" anchorCtr="0">
            <a:spAutoFit/>
          </a:bodyPr>
          <a:lstStyle>
            <a:lvl1pPr marL="0" indent="0">
              <a:buNone/>
              <a:defRPr sz="1200">
                <a:solidFill>
                  <a:schemeClr val="bg1"/>
                </a:solidFill>
              </a:defRPr>
            </a:lvl1pPr>
          </a:lstStyle>
          <a:p>
            <a:pPr lvl="0"/>
            <a:r>
              <a:rPr lang="en-US"/>
              <a:t>Presented by:</a:t>
            </a:r>
          </a:p>
        </p:txBody>
      </p:sp>
      <p:sp>
        <p:nvSpPr>
          <p:cNvPr id="13" name="Rectangle 12"/>
          <p:cNvSpPr/>
          <p:nvPr userDrawn="1"/>
        </p:nvSpPr>
        <p:spPr>
          <a:xfrm>
            <a:off x="0" y="4386996"/>
            <a:ext cx="9144000" cy="10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Footer Placeholder 4"/>
          <p:cNvSpPr>
            <a:spLocks noGrp="1"/>
          </p:cNvSpPr>
          <p:nvPr>
            <p:ph type="ftr" sz="quarter" idx="3"/>
          </p:nvPr>
        </p:nvSpPr>
        <p:spPr>
          <a:xfrm>
            <a:off x="252413" y="4857154"/>
            <a:ext cx="1505531" cy="92333"/>
          </a:xfrm>
          <a:prstGeom prst="rect">
            <a:avLst/>
          </a:prstGeom>
        </p:spPr>
        <p:txBody>
          <a:bodyPr vert="horz" wrap="square" lIns="0" tIns="0" rIns="0" bIns="0" rtlCol="0" anchor="ctr">
            <a:spAutoFit/>
          </a:bodyPr>
          <a:lstStyle>
            <a:lvl1pPr algn="l">
              <a:defRPr sz="600">
                <a:solidFill>
                  <a:srgbClr val="4F5156"/>
                </a:solidFill>
                <a:latin typeface="Arial"/>
                <a:cs typeface="Arial"/>
              </a:defRPr>
            </a:lvl1pPr>
          </a:lstStyle>
          <a:p>
            <a:r>
              <a:rPr lang="en-US"/>
              <a:t>Confidential Property of Schneider Electric |</a:t>
            </a:r>
          </a:p>
        </p:txBody>
      </p:sp>
      <p:pic>
        <p:nvPicPr>
          <p:cNvPr id="17" name="Picture 16" descr="schneider_LIO_Life-Green_RGB.png">
            <a:extLst>
              <a:ext uri="{FF2B5EF4-FFF2-40B4-BE49-F238E27FC236}">
                <a16:creationId xmlns:a16="http://schemas.microsoft.com/office/drawing/2014/main" id="{2E2A64BD-A1A4-4B76-A65D-95C15781A7A0}"/>
              </a:ext>
            </a:extLst>
          </p:cNvPr>
          <p:cNvPicPr>
            <a:picLocks noChangeAspect="1"/>
          </p:cNvPicPr>
          <p:nvPr userDrawn="1"/>
        </p:nvPicPr>
        <p:blipFill>
          <a:blip r:embed="rId2" cstate="print"/>
          <a:stretch>
            <a:fillRect/>
          </a:stretch>
        </p:blipFill>
        <p:spPr>
          <a:xfrm>
            <a:off x="7067034" y="4494997"/>
            <a:ext cx="2041798" cy="562953"/>
          </a:xfrm>
          <a:prstGeom prst="rect">
            <a:avLst/>
          </a:prstGeom>
        </p:spPr>
      </p:pic>
    </p:spTree>
    <p:extLst>
      <p:ext uri="{BB962C8B-B14F-4D97-AF65-F5344CB8AC3E}">
        <p14:creationId xmlns:p14="http://schemas.microsoft.com/office/powerpoint/2010/main" val="98927076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1_Agenda">
    <p:spTree>
      <p:nvGrpSpPr>
        <p:cNvPr id="1" name=""/>
        <p:cNvGrpSpPr/>
        <p:nvPr/>
      </p:nvGrpSpPr>
      <p:grpSpPr>
        <a:xfrm>
          <a:off x="0" y="0"/>
          <a:ext cx="0" cy="0"/>
          <a:chOff x="0" y="0"/>
          <a:chExt cx="0" cy="0"/>
        </a:xfrm>
      </p:grpSpPr>
      <p:sp>
        <p:nvSpPr>
          <p:cNvPr id="15" name="Rectangle 14"/>
          <p:cNvSpPr/>
          <p:nvPr userDrawn="1"/>
        </p:nvSpPr>
        <p:spPr>
          <a:xfrm rot="5400000">
            <a:off x="-310762" y="267086"/>
            <a:ext cx="5143498" cy="460932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6" name="Content Placeholder 12"/>
          <p:cNvSpPr>
            <a:spLocks noGrp="1"/>
          </p:cNvSpPr>
          <p:nvPr>
            <p:ph sz="quarter" idx="11" hasCustomPrompt="1"/>
          </p:nvPr>
        </p:nvSpPr>
        <p:spPr>
          <a:xfrm>
            <a:off x="-31899" y="-2"/>
            <a:ext cx="4881491" cy="5143502"/>
          </a:xfrm>
          <a:prstGeom prst="rect">
            <a:avLst/>
          </a:prstGeom>
          <a:solidFill>
            <a:schemeClr val="tx2">
              <a:alpha val="80000"/>
            </a:schemeClr>
          </a:solidFill>
        </p:spPr>
        <p:txBody>
          <a:bodyPr vert="horz" lIns="252000" tIns="252000" rIns="252000" bIns="252000"/>
          <a:lstStyle>
            <a:lvl1pPr marL="0" indent="0">
              <a:buNone/>
              <a:defRPr sz="2400" baseline="0">
                <a:solidFill>
                  <a:schemeClr val="bg1"/>
                </a:solidFill>
              </a:defRPr>
            </a:lvl1pPr>
            <a:lvl2pPr marL="442913" indent="-265113">
              <a:buFont typeface="Arial"/>
              <a:buChar char="•"/>
              <a:defRPr sz="2000">
                <a:solidFill>
                  <a:schemeClr val="bg1"/>
                </a:solidFill>
              </a:defRPr>
            </a:lvl2pPr>
            <a:lvl3pPr marL="708025" indent="-228600">
              <a:buFont typeface="Lucida Grande"/>
              <a:buChar char="–"/>
              <a:defRPr sz="1800">
                <a:solidFill>
                  <a:schemeClr val="bg1"/>
                </a:solidFill>
              </a:defRPr>
            </a:lvl3pPr>
            <a:lvl4pPr marL="976313" indent="-228600">
              <a:buFont typeface="Lucida Grande"/>
              <a:buChar char="–"/>
              <a:defRPr sz="1600">
                <a:solidFill>
                  <a:schemeClr val="bg1"/>
                </a:solidFill>
              </a:defRPr>
            </a:lvl4pPr>
            <a:lvl5pPr marL="1258888" indent="-231775" defTabSz="314325">
              <a:buFont typeface="Lucida Grande"/>
              <a:buChar char="–"/>
              <a:defRPr sz="1600">
                <a:solidFill>
                  <a:schemeClr val="bg1"/>
                </a:solidFill>
              </a:defRPr>
            </a:lvl5pPr>
          </a:lstStyle>
          <a:p>
            <a:pPr lvl="0"/>
            <a:r>
              <a:rPr lang="en-US" dirty="0"/>
              <a:t>Agenda (edit text)</a:t>
            </a:r>
          </a:p>
        </p:txBody>
      </p:sp>
      <p:sp>
        <p:nvSpPr>
          <p:cNvPr id="6"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rgbClr val="FFFFFF"/>
                </a:solidFill>
                <a:latin typeface="Arial"/>
                <a:cs typeface="Arial"/>
              </a:defRPr>
            </a:lvl1pPr>
          </a:lstStyle>
          <a:p>
            <a:pPr marL="0" marR="0" lvl="0" indent="0" algn="l" defTabSz="457184"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FFFFFF"/>
                </a:solidFill>
                <a:effectLst/>
                <a:uLnTx/>
                <a:uFillTx/>
                <a:latin typeface="Arial"/>
                <a:ea typeface="+mn-ea"/>
                <a:cs typeface="Arial"/>
              </a:rPr>
              <a:t>Page </a:t>
            </a:r>
            <a:fld id="{5A9C12DC-491F-9444-86A2-13AC5C62A2FC}" type="slidenum">
              <a:rPr kumimoji="0" lang="en-US" sz="600" b="0" i="0" u="none" strike="noStrike" kern="1200" cap="none" spc="0" normalizeH="0" baseline="0" noProof="0" smtClean="0">
                <a:ln>
                  <a:noFill/>
                </a:ln>
                <a:solidFill>
                  <a:srgbClr val="FFFFFF"/>
                </a:solidFill>
                <a:effectLst/>
                <a:uLnTx/>
                <a:uFillTx/>
                <a:latin typeface="Arial"/>
                <a:ea typeface="+mn-ea"/>
                <a:cs typeface="Arial"/>
              </a:rPr>
              <a:pPr marL="0" marR="0" lvl="0" indent="0" algn="l" defTabSz="457184"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dirty="0">
              <a:ln>
                <a:noFill/>
              </a:ln>
              <a:solidFill>
                <a:srgbClr val="FFFFFF"/>
              </a:solidFill>
              <a:effectLst/>
              <a:uLnTx/>
              <a:uFillTx/>
              <a:latin typeface="Arial"/>
              <a:ea typeface="+mn-ea"/>
              <a:cs typeface="Arial"/>
            </a:endParaRPr>
          </a:p>
        </p:txBody>
      </p:sp>
      <p:sp>
        <p:nvSpPr>
          <p:cNvPr id="8"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rgbClr val="FFFFFF"/>
                </a:solidFill>
                <a:latin typeface="Arial"/>
                <a:cs typeface="Arial"/>
              </a:defRPr>
            </a:lvl1pPr>
          </a:lstStyle>
          <a:p>
            <a:pPr marL="0" marR="0" lvl="0" indent="0" algn="l" defTabSz="457184"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FFFFFF"/>
                </a:solidFill>
                <a:effectLst/>
                <a:uLnTx/>
                <a:uFillTx/>
                <a:latin typeface="Arial"/>
                <a:ea typeface="+mn-ea"/>
                <a:cs typeface="Arial"/>
              </a:rPr>
              <a:t>Confidential Property of Schneider Electric |</a:t>
            </a:r>
          </a:p>
        </p:txBody>
      </p:sp>
      <p:sp>
        <p:nvSpPr>
          <p:cNvPr id="10" name="Rechteck 7"/>
          <p:cNvSpPr/>
          <p:nvPr userDrawn="1"/>
        </p:nvSpPr>
        <p:spPr>
          <a:xfrm>
            <a:off x="5025884" y="274283"/>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normAutofit/>
          </a:bodyPr>
          <a:lstStyle/>
          <a:p>
            <a:pPr marL="0" marR="0" lvl="0" indent="0" algn="ctr" defTabSz="457184" rtl="0" eaLnBrk="1" fontAlgn="auto" latinLnBrk="0" hangingPunct="1">
              <a:lnSpc>
                <a:spcPct val="100000"/>
              </a:lnSpc>
              <a:spcBef>
                <a:spcPts val="0"/>
              </a:spcBef>
              <a:spcAft>
                <a:spcPts val="0"/>
              </a:spcAft>
              <a:buClrTx/>
              <a:buSzTx/>
              <a:buFontTx/>
              <a:buNone/>
              <a:tabLst/>
              <a:defRPr/>
            </a:pPr>
            <a:endParaRPr kumimoji="0" lang="en-US" sz="1300" b="1" i="0" u="none" strike="noStrike" kern="1200" cap="none" spc="0" normalizeH="0" baseline="0" noProof="0" dirty="0">
              <a:ln>
                <a:noFill/>
              </a:ln>
              <a:solidFill>
                <a:srgbClr val="626469"/>
              </a:solidFill>
              <a:effectLst/>
              <a:uLnTx/>
              <a:uFillTx/>
              <a:latin typeface="Arial"/>
              <a:ea typeface="Arial Unicode MS" pitchFamily="34" charset="-128"/>
              <a:cs typeface="Arial" pitchFamily="34" charset="0"/>
            </a:endParaRPr>
          </a:p>
        </p:txBody>
      </p:sp>
      <p:sp>
        <p:nvSpPr>
          <p:cNvPr id="23" name="Text Placeholder 4"/>
          <p:cNvSpPr>
            <a:spLocks noGrp="1"/>
          </p:cNvSpPr>
          <p:nvPr userDrawn="1">
            <p:ph type="body" sz="quarter" idx="12" hasCustomPrompt="1"/>
          </p:nvPr>
        </p:nvSpPr>
        <p:spPr>
          <a:xfrm>
            <a:off x="5609152" y="395785"/>
            <a:ext cx="3145878" cy="208365"/>
          </a:xfrm>
          <a:prstGeom prst="rect">
            <a:avLst/>
          </a:prstGeom>
        </p:spPr>
        <p:txBody>
          <a:bodyPr anchor="ctr"/>
          <a:lstStyle>
            <a:lvl1pPr marL="0">
              <a:buNone/>
              <a:defRPr sz="1200" b="1">
                <a:solidFill>
                  <a:schemeClr val="accent1"/>
                </a:solidFill>
              </a:defRPr>
            </a:lvl1pPr>
          </a:lstStyle>
          <a:p>
            <a:r>
              <a:rPr lang="en-US" dirty="0"/>
              <a:t>Edit text</a:t>
            </a:r>
          </a:p>
        </p:txBody>
      </p:sp>
      <p:sp>
        <p:nvSpPr>
          <p:cNvPr id="25" name="Text Placeholder 4"/>
          <p:cNvSpPr>
            <a:spLocks noGrp="1"/>
          </p:cNvSpPr>
          <p:nvPr userDrawn="1">
            <p:ph type="body" sz="quarter" idx="14" hasCustomPrompt="1"/>
          </p:nvPr>
        </p:nvSpPr>
        <p:spPr>
          <a:xfrm>
            <a:off x="5609152" y="923627"/>
            <a:ext cx="3145878" cy="208365"/>
          </a:xfrm>
          <a:prstGeom prst="rect">
            <a:avLst/>
          </a:prstGeom>
        </p:spPr>
        <p:txBody>
          <a:bodyPr anchor="ctr"/>
          <a:lstStyle>
            <a:lvl1pPr marL="0">
              <a:buNone/>
              <a:defRPr sz="1200" b="1">
                <a:solidFill>
                  <a:schemeClr val="accent1"/>
                </a:solidFill>
              </a:defRPr>
            </a:lvl1pPr>
          </a:lstStyle>
          <a:p>
            <a:r>
              <a:rPr lang="en-US" dirty="0"/>
              <a:t>Edit text</a:t>
            </a:r>
          </a:p>
        </p:txBody>
      </p:sp>
      <p:sp>
        <p:nvSpPr>
          <p:cNvPr id="28" name="Text Placeholder 4"/>
          <p:cNvSpPr>
            <a:spLocks noGrp="1"/>
          </p:cNvSpPr>
          <p:nvPr userDrawn="1">
            <p:ph type="body" sz="quarter" idx="17" hasCustomPrompt="1"/>
          </p:nvPr>
        </p:nvSpPr>
        <p:spPr>
          <a:xfrm>
            <a:off x="5609152" y="1451469"/>
            <a:ext cx="3145878" cy="208365"/>
          </a:xfrm>
          <a:prstGeom prst="rect">
            <a:avLst/>
          </a:prstGeom>
        </p:spPr>
        <p:txBody>
          <a:bodyPr anchor="ctr"/>
          <a:lstStyle>
            <a:lvl1pPr marL="0">
              <a:buNone/>
              <a:defRPr sz="1200" b="1">
                <a:solidFill>
                  <a:schemeClr val="accent1"/>
                </a:solidFill>
              </a:defRPr>
            </a:lvl1pPr>
          </a:lstStyle>
          <a:p>
            <a:r>
              <a:rPr lang="en-US" dirty="0"/>
              <a:t>Edit text</a:t>
            </a:r>
          </a:p>
        </p:txBody>
      </p:sp>
      <p:sp>
        <p:nvSpPr>
          <p:cNvPr id="30" name="Text Placeholder 4"/>
          <p:cNvSpPr>
            <a:spLocks noGrp="1"/>
          </p:cNvSpPr>
          <p:nvPr userDrawn="1">
            <p:ph type="body" sz="quarter" idx="19" hasCustomPrompt="1"/>
          </p:nvPr>
        </p:nvSpPr>
        <p:spPr>
          <a:xfrm>
            <a:off x="5609152" y="1979311"/>
            <a:ext cx="3145878" cy="208365"/>
          </a:xfrm>
          <a:prstGeom prst="rect">
            <a:avLst/>
          </a:prstGeom>
        </p:spPr>
        <p:txBody>
          <a:bodyPr anchor="ctr"/>
          <a:lstStyle>
            <a:lvl1pPr marL="0">
              <a:buNone/>
              <a:defRPr sz="1200" b="1">
                <a:solidFill>
                  <a:schemeClr val="accent1"/>
                </a:solidFill>
              </a:defRPr>
            </a:lvl1pPr>
          </a:lstStyle>
          <a:p>
            <a:r>
              <a:rPr lang="en-US" dirty="0"/>
              <a:t>Edit text</a:t>
            </a:r>
          </a:p>
        </p:txBody>
      </p:sp>
      <p:sp>
        <p:nvSpPr>
          <p:cNvPr id="34" name="Text Placeholder 4"/>
          <p:cNvSpPr>
            <a:spLocks noGrp="1"/>
          </p:cNvSpPr>
          <p:nvPr userDrawn="1">
            <p:ph type="body" sz="quarter" idx="21" hasCustomPrompt="1"/>
          </p:nvPr>
        </p:nvSpPr>
        <p:spPr>
          <a:xfrm>
            <a:off x="5609152" y="2507153"/>
            <a:ext cx="3145878" cy="208365"/>
          </a:xfrm>
          <a:prstGeom prst="rect">
            <a:avLst/>
          </a:prstGeom>
        </p:spPr>
        <p:txBody>
          <a:bodyPr anchor="ctr"/>
          <a:lstStyle>
            <a:lvl1pPr marL="0">
              <a:buNone/>
              <a:defRPr sz="1200" b="1">
                <a:solidFill>
                  <a:schemeClr val="accent1"/>
                </a:solidFill>
              </a:defRPr>
            </a:lvl1pPr>
          </a:lstStyle>
          <a:p>
            <a:r>
              <a:rPr lang="en-US" dirty="0"/>
              <a:t>Edit text</a:t>
            </a:r>
          </a:p>
        </p:txBody>
      </p:sp>
      <p:sp>
        <p:nvSpPr>
          <p:cNvPr id="36" name="Text Placeholder 4"/>
          <p:cNvSpPr>
            <a:spLocks noGrp="1"/>
          </p:cNvSpPr>
          <p:nvPr userDrawn="1">
            <p:ph type="body" sz="quarter" idx="23" hasCustomPrompt="1"/>
          </p:nvPr>
        </p:nvSpPr>
        <p:spPr>
          <a:xfrm>
            <a:off x="5609152" y="3034995"/>
            <a:ext cx="3145878" cy="208365"/>
          </a:xfrm>
          <a:prstGeom prst="rect">
            <a:avLst/>
          </a:prstGeom>
        </p:spPr>
        <p:txBody>
          <a:bodyPr anchor="ctr"/>
          <a:lstStyle>
            <a:lvl1pPr marL="0">
              <a:buNone/>
              <a:defRPr sz="1200" b="1">
                <a:solidFill>
                  <a:schemeClr val="accent1"/>
                </a:solidFill>
              </a:defRPr>
            </a:lvl1pPr>
          </a:lstStyle>
          <a:p>
            <a:r>
              <a:rPr lang="en-US" dirty="0"/>
              <a:t>Edit text</a:t>
            </a:r>
          </a:p>
        </p:txBody>
      </p:sp>
      <p:sp>
        <p:nvSpPr>
          <p:cNvPr id="38" name="Text Placeholder 4"/>
          <p:cNvSpPr>
            <a:spLocks noGrp="1"/>
          </p:cNvSpPr>
          <p:nvPr userDrawn="1">
            <p:ph type="body" sz="quarter" idx="25" hasCustomPrompt="1"/>
          </p:nvPr>
        </p:nvSpPr>
        <p:spPr>
          <a:xfrm>
            <a:off x="5609152" y="3562837"/>
            <a:ext cx="3145878" cy="208365"/>
          </a:xfrm>
          <a:prstGeom prst="rect">
            <a:avLst/>
          </a:prstGeom>
        </p:spPr>
        <p:txBody>
          <a:bodyPr anchor="ctr"/>
          <a:lstStyle>
            <a:lvl1pPr marL="0">
              <a:buNone/>
              <a:defRPr sz="1200" b="1">
                <a:solidFill>
                  <a:schemeClr val="accent1"/>
                </a:solidFill>
              </a:defRPr>
            </a:lvl1pPr>
          </a:lstStyle>
          <a:p>
            <a:r>
              <a:rPr lang="en-US" dirty="0"/>
              <a:t>Edit text</a:t>
            </a:r>
          </a:p>
        </p:txBody>
      </p:sp>
      <p:sp>
        <p:nvSpPr>
          <p:cNvPr id="40" name="Text Placeholder 4"/>
          <p:cNvSpPr>
            <a:spLocks noGrp="1"/>
          </p:cNvSpPr>
          <p:nvPr userDrawn="1">
            <p:ph type="body" sz="quarter" idx="27" hasCustomPrompt="1"/>
          </p:nvPr>
        </p:nvSpPr>
        <p:spPr>
          <a:xfrm>
            <a:off x="5609152" y="4090679"/>
            <a:ext cx="3145878" cy="208365"/>
          </a:xfrm>
          <a:prstGeom prst="rect">
            <a:avLst/>
          </a:prstGeom>
        </p:spPr>
        <p:txBody>
          <a:bodyPr anchor="ctr"/>
          <a:lstStyle>
            <a:lvl1pPr marL="0">
              <a:buNone/>
              <a:defRPr sz="1200" b="1">
                <a:solidFill>
                  <a:schemeClr val="accent1"/>
                </a:solidFill>
              </a:defRPr>
            </a:lvl1pPr>
          </a:lstStyle>
          <a:p>
            <a:r>
              <a:rPr lang="en-US" dirty="0"/>
              <a:t>Edit text</a:t>
            </a:r>
          </a:p>
        </p:txBody>
      </p:sp>
      <p:sp>
        <p:nvSpPr>
          <p:cNvPr id="53" name="Rechteck 7"/>
          <p:cNvSpPr/>
          <p:nvPr userDrawn="1"/>
        </p:nvSpPr>
        <p:spPr>
          <a:xfrm>
            <a:off x="5025884" y="801760"/>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normAutofit/>
          </a:bodyPr>
          <a:lstStyle/>
          <a:p>
            <a:pPr marL="0" marR="0" lvl="0" indent="0" algn="ctr" defTabSz="457184" rtl="0" eaLnBrk="1" fontAlgn="auto" latinLnBrk="0" hangingPunct="1">
              <a:lnSpc>
                <a:spcPct val="100000"/>
              </a:lnSpc>
              <a:spcBef>
                <a:spcPts val="0"/>
              </a:spcBef>
              <a:spcAft>
                <a:spcPts val="0"/>
              </a:spcAft>
              <a:buClrTx/>
              <a:buSzTx/>
              <a:buFontTx/>
              <a:buNone/>
              <a:tabLst/>
              <a:defRPr/>
            </a:pPr>
            <a:endParaRPr kumimoji="0" lang="en-US" sz="1300" b="1" i="0" u="none" strike="noStrike" kern="1200" cap="none" spc="0" normalizeH="0" baseline="0" noProof="0" dirty="0">
              <a:ln>
                <a:noFill/>
              </a:ln>
              <a:solidFill>
                <a:srgbClr val="626469"/>
              </a:solidFill>
              <a:effectLst/>
              <a:uLnTx/>
              <a:uFillTx/>
              <a:latin typeface="Arial"/>
              <a:ea typeface="Arial Unicode MS" pitchFamily="34" charset="-128"/>
              <a:cs typeface="Arial" pitchFamily="34" charset="0"/>
            </a:endParaRPr>
          </a:p>
        </p:txBody>
      </p:sp>
      <p:sp>
        <p:nvSpPr>
          <p:cNvPr id="54" name="Rechteck 7"/>
          <p:cNvSpPr/>
          <p:nvPr userDrawn="1"/>
        </p:nvSpPr>
        <p:spPr>
          <a:xfrm>
            <a:off x="5025884" y="1329237"/>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normAutofit/>
          </a:bodyPr>
          <a:lstStyle/>
          <a:p>
            <a:pPr marL="0" marR="0" lvl="0" indent="0" algn="ctr" defTabSz="457184" rtl="0" eaLnBrk="1" fontAlgn="auto" latinLnBrk="0" hangingPunct="1">
              <a:lnSpc>
                <a:spcPct val="100000"/>
              </a:lnSpc>
              <a:spcBef>
                <a:spcPts val="0"/>
              </a:spcBef>
              <a:spcAft>
                <a:spcPts val="0"/>
              </a:spcAft>
              <a:buClrTx/>
              <a:buSzTx/>
              <a:buFontTx/>
              <a:buNone/>
              <a:tabLst/>
              <a:defRPr/>
            </a:pPr>
            <a:endParaRPr kumimoji="0" lang="en-US" sz="1300" b="1" i="0" u="none" strike="noStrike" kern="1200" cap="none" spc="0" normalizeH="0" baseline="0" noProof="0" dirty="0">
              <a:ln>
                <a:noFill/>
              </a:ln>
              <a:solidFill>
                <a:srgbClr val="626469"/>
              </a:solidFill>
              <a:effectLst/>
              <a:uLnTx/>
              <a:uFillTx/>
              <a:latin typeface="Arial"/>
              <a:ea typeface="Arial Unicode MS" pitchFamily="34" charset="-128"/>
              <a:cs typeface="Arial" pitchFamily="34" charset="0"/>
            </a:endParaRPr>
          </a:p>
        </p:txBody>
      </p:sp>
      <p:sp>
        <p:nvSpPr>
          <p:cNvPr id="57" name="Rechteck 7"/>
          <p:cNvSpPr/>
          <p:nvPr userDrawn="1"/>
        </p:nvSpPr>
        <p:spPr>
          <a:xfrm>
            <a:off x="5025884" y="1856714"/>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normAutofit/>
          </a:bodyPr>
          <a:lstStyle/>
          <a:p>
            <a:pPr marL="0" marR="0" lvl="0" indent="0" algn="ctr" defTabSz="457184" rtl="0" eaLnBrk="1" fontAlgn="auto" latinLnBrk="0" hangingPunct="1">
              <a:lnSpc>
                <a:spcPct val="100000"/>
              </a:lnSpc>
              <a:spcBef>
                <a:spcPts val="0"/>
              </a:spcBef>
              <a:spcAft>
                <a:spcPts val="0"/>
              </a:spcAft>
              <a:buClrTx/>
              <a:buSzTx/>
              <a:buFontTx/>
              <a:buNone/>
              <a:tabLst/>
              <a:defRPr/>
            </a:pPr>
            <a:endParaRPr kumimoji="0" lang="en-US" sz="1300" b="1" i="0" u="none" strike="noStrike" kern="1200" cap="none" spc="0" normalizeH="0" baseline="0" noProof="0" dirty="0">
              <a:ln>
                <a:noFill/>
              </a:ln>
              <a:solidFill>
                <a:srgbClr val="626469"/>
              </a:solidFill>
              <a:effectLst/>
              <a:uLnTx/>
              <a:uFillTx/>
              <a:latin typeface="Arial"/>
              <a:ea typeface="Arial Unicode MS" pitchFamily="34" charset="-128"/>
              <a:cs typeface="Arial" pitchFamily="34" charset="0"/>
            </a:endParaRPr>
          </a:p>
        </p:txBody>
      </p:sp>
      <p:sp>
        <p:nvSpPr>
          <p:cNvPr id="58" name="Rechteck 7"/>
          <p:cNvSpPr/>
          <p:nvPr userDrawn="1"/>
        </p:nvSpPr>
        <p:spPr>
          <a:xfrm>
            <a:off x="5025884" y="2384191"/>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normAutofit/>
          </a:bodyPr>
          <a:lstStyle/>
          <a:p>
            <a:pPr marL="0" marR="0" lvl="0" indent="0" algn="ctr" defTabSz="457184" rtl="0" eaLnBrk="1" fontAlgn="auto" latinLnBrk="0" hangingPunct="1">
              <a:lnSpc>
                <a:spcPct val="100000"/>
              </a:lnSpc>
              <a:spcBef>
                <a:spcPts val="0"/>
              </a:spcBef>
              <a:spcAft>
                <a:spcPts val="0"/>
              </a:spcAft>
              <a:buClrTx/>
              <a:buSzTx/>
              <a:buFontTx/>
              <a:buNone/>
              <a:tabLst/>
              <a:defRPr/>
            </a:pPr>
            <a:endParaRPr kumimoji="0" lang="en-US" sz="1300" b="1" i="0" u="none" strike="noStrike" kern="1200" cap="none" spc="0" normalizeH="0" baseline="0" noProof="0" dirty="0">
              <a:ln>
                <a:noFill/>
              </a:ln>
              <a:solidFill>
                <a:srgbClr val="626469"/>
              </a:solidFill>
              <a:effectLst/>
              <a:uLnTx/>
              <a:uFillTx/>
              <a:latin typeface="Arial"/>
              <a:ea typeface="Arial Unicode MS" pitchFamily="34" charset="-128"/>
              <a:cs typeface="Arial" pitchFamily="34" charset="0"/>
            </a:endParaRPr>
          </a:p>
        </p:txBody>
      </p:sp>
      <p:sp>
        <p:nvSpPr>
          <p:cNvPr id="59" name="Rechteck 7"/>
          <p:cNvSpPr/>
          <p:nvPr userDrawn="1"/>
        </p:nvSpPr>
        <p:spPr>
          <a:xfrm>
            <a:off x="5025884" y="2911668"/>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normAutofit/>
          </a:bodyPr>
          <a:lstStyle/>
          <a:p>
            <a:pPr marL="0" marR="0" lvl="0" indent="0" algn="ctr" defTabSz="457184" rtl="0" eaLnBrk="1" fontAlgn="auto" latinLnBrk="0" hangingPunct="1">
              <a:lnSpc>
                <a:spcPct val="100000"/>
              </a:lnSpc>
              <a:spcBef>
                <a:spcPts val="0"/>
              </a:spcBef>
              <a:spcAft>
                <a:spcPts val="0"/>
              </a:spcAft>
              <a:buClrTx/>
              <a:buSzTx/>
              <a:buFontTx/>
              <a:buNone/>
              <a:tabLst/>
              <a:defRPr/>
            </a:pPr>
            <a:endParaRPr kumimoji="0" lang="en-US" sz="1300" b="1" i="0" u="none" strike="noStrike" kern="1200" cap="none" spc="0" normalizeH="0" baseline="0" noProof="0" dirty="0">
              <a:ln>
                <a:noFill/>
              </a:ln>
              <a:solidFill>
                <a:srgbClr val="626469"/>
              </a:solidFill>
              <a:effectLst/>
              <a:uLnTx/>
              <a:uFillTx/>
              <a:latin typeface="Arial"/>
              <a:ea typeface="Arial Unicode MS" pitchFamily="34" charset="-128"/>
              <a:cs typeface="Arial" pitchFamily="34" charset="0"/>
            </a:endParaRPr>
          </a:p>
        </p:txBody>
      </p:sp>
      <p:sp>
        <p:nvSpPr>
          <p:cNvPr id="60" name="Rechteck 7"/>
          <p:cNvSpPr/>
          <p:nvPr userDrawn="1"/>
        </p:nvSpPr>
        <p:spPr>
          <a:xfrm>
            <a:off x="5025884" y="3439145"/>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normAutofit/>
          </a:bodyPr>
          <a:lstStyle/>
          <a:p>
            <a:pPr marL="0" marR="0" lvl="0" indent="0" algn="ctr" defTabSz="457184" rtl="0" eaLnBrk="1" fontAlgn="auto" latinLnBrk="0" hangingPunct="1">
              <a:lnSpc>
                <a:spcPct val="100000"/>
              </a:lnSpc>
              <a:spcBef>
                <a:spcPts val="0"/>
              </a:spcBef>
              <a:spcAft>
                <a:spcPts val="0"/>
              </a:spcAft>
              <a:buClrTx/>
              <a:buSzTx/>
              <a:buFontTx/>
              <a:buNone/>
              <a:tabLst/>
              <a:defRPr/>
            </a:pPr>
            <a:endParaRPr kumimoji="0" lang="en-US" sz="1300" b="1" i="0" u="none" strike="noStrike" kern="1200" cap="none" spc="0" normalizeH="0" baseline="0" noProof="0" dirty="0">
              <a:ln>
                <a:noFill/>
              </a:ln>
              <a:solidFill>
                <a:srgbClr val="626469"/>
              </a:solidFill>
              <a:effectLst/>
              <a:uLnTx/>
              <a:uFillTx/>
              <a:latin typeface="Arial"/>
              <a:ea typeface="Arial Unicode MS" pitchFamily="34" charset="-128"/>
              <a:cs typeface="Arial" pitchFamily="34" charset="0"/>
            </a:endParaRPr>
          </a:p>
        </p:txBody>
      </p:sp>
      <p:sp>
        <p:nvSpPr>
          <p:cNvPr id="61" name="Rechteck 7"/>
          <p:cNvSpPr/>
          <p:nvPr userDrawn="1"/>
        </p:nvSpPr>
        <p:spPr>
          <a:xfrm>
            <a:off x="5025884" y="3966622"/>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normAutofit/>
          </a:bodyPr>
          <a:lstStyle/>
          <a:p>
            <a:pPr marL="0" marR="0" lvl="0" indent="0" algn="ctr" defTabSz="457184" rtl="0" eaLnBrk="1" fontAlgn="auto" latinLnBrk="0" hangingPunct="1">
              <a:lnSpc>
                <a:spcPct val="100000"/>
              </a:lnSpc>
              <a:spcBef>
                <a:spcPts val="0"/>
              </a:spcBef>
              <a:spcAft>
                <a:spcPts val="0"/>
              </a:spcAft>
              <a:buClrTx/>
              <a:buSzTx/>
              <a:buFontTx/>
              <a:buNone/>
              <a:tabLst/>
              <a:defRPr/>
            </a:pPr>
            <a:endParaRPr kumimoji="0" lang="en-US" sz="1300" b="1" i="0" u="none" strike="noStrike" kern="1200" cap="none" spc="0" normalizeH="0" baseline="0" noProof="0" dirty="0">
              <a:ln>
                <a:noFill/>
              </a:ln>
              <a:solidFill>
                <a:srgbClr val="626469"/>
              </a:solidFill>
              <a:effectLst/>
              <a:uLnTx/>
              <a:uFillTx/>
              <a:latin typeface="Arial"/>
              <a:ea typeface="Arial Unicode MS" pitchFamily="34" charset="-128"/>
              <a:cs typeface="Arial" pitchFamily="34" charset="0"/>
            </a:endParaRPr>
          </a:p>
        </p:txBody>
      </p:sp>
      <p:sp>
        <p:nvSpPr>
          <p:cNvPr id="62" name="Rechteck 7"/>
          <p:cNvSpPr/>
          <p:nvPr userDrawn="1"/>
        </p:nvSpPr>
        <p:spPr>
          <a:xfrm>
            <a:off x="5025884" y="4494101"/>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normAutofit/>
          </a:bodyPr>
          <a:lstStyle/>
          <a:p>
            <a:pPr marL="0" marR="0" lvl="0" indent="0" algn="ctr" defTabSz="457184" rtl="0" eaLnBrk="1" fontAlgn="auto" latinLnBrk="0" hangingPunct="1">
              <a:lnSpc>
                <a:spcPct val="100000"/>
              </a:lnSpc>
              <a:spcBef>
                <a:spcPts val="0"/>
              </a:spcBef>
              <a:spcAft>
                <a:spcPts val="0"/>
              </a:spcAft>
              <a:buClrTx/>
              <a:buSzTx/>
              <a:buFontTx/>
              <a:buNone/>
              <a:tabLst/>
              <a:defRPr/>
            </a:pPr>
            <a:endParaRPr kumimoji="0" lang="en-US" sz="1300" b="1" i="0" u="none" strike="noStrike" kern="1200" cap="none" spc="0" normalizeH="0" baseline="0" noProof="0" dirty="0">
              <a:ln>
                <a:noFill/>
              </a:ln>
              <a:solidFill>
                <a:srgbClr val="626469"/>
              </a:solidFill>
              <a:effectLst/>
              <a:uLnTx/>
              <a:uFillTx/>
              <a:latin typeface="Arial"/>
              <a:ea typeface="Arial Unicode MS" pitchFamily="34" charset="-128"/>
              <a:cs typeface="Arial" pitchFamily="34" charset="0"/>
            </a:endParaRPr>
          </a:p>
        </p:txBody>
      </p:sp>
      <p:sp>
        <p:nvSpPr>
          <p:cNvPr id="63" name="Text Placeholder 4"/>
          <p:cNvSpPr>
            <a:spLocks noGrp="1"/>
          </p:cNvSpPr>
          <p:nvPr>
            <p:ph type="body" sz="quarter" idx="28" hasCustomPrompt="1"/>
          </p:nvPr>
        </p:nvSpPr>
        <p:spPr>
          <a:xfrm>
            <a:off x="5609152" y="4618518"/>
            <a:ext cx="3145878" cy="208365"/>
          </a:xfrm>
          <a:prstGeom prst="rect">
            <a:avLst/>
          </a:prstGeom>
        </p:spPr>
        <p:txBody>
          <a:bodyPr anchor="ctr"/>
          <a:lstStyle>
            <a:lvl1pPr marL="0">
              <a:buNone/>
              <a:defRPr sz="1200" b="1">
                <a:solidFill>
                  <a:schemeClr val="accent1"/>
                </a:solidFill>
              </a:defRPr>
            </a:lvl1pPr>
          </a:lstStyle>
          <a:p>
            <a:r>
              <a:rPr lang="en-US" dirty="0"/>
              <a:t>Edit text</a:t>
            </a:r>
          </a:p>
        </p:txBody>
      </p:sp>
    </p:spTree>
    <p:extLst>
      <p:ext uri="{BB962C8B-B14F-4D97-AF65-F5344CB8AC3E}">
        <p14:creationId xmlns:p14="http://schemas.microsoft.com/office/powerpoint/2010/main" val="196202079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One-column w/ callout">
    <p:spTree>
      <p:nvGrpSpPr>
        <p:cNvPr id="1" name=""/>
        <p:cNvGrpSpPr/>
        <p:nvPr/>
      </p:nvGrpSpPr>
      <p:grpSpPr>
        <a:xfrm>
          <a:off x="0" y="0"/>
          <a:ext cx="0" cy="0"/>
          <a:chOff x="0" y="0"/>
          <a:chExt cx="0" cy="0"/>
        </a:xfrm>
      </p:grpSpPr>
      <p:sp>
        <p:nvSpPr>
          <p:cNvPr id="15" name="Text Placeholder 11"/>
          <p:cNvSpPr>
            <a:spLocks noGrp="1"/>
          </p:cNvSpPr>
          <p:nvPr>
            <p:ph type="body" sz="quarter" idx="13" hasCustomPrompt="1"/>
          </p:nvPr>
        </p:nvSpPr>
        <p:spPr>
          <a:xfrm>
            <a:off x="6192839" y="4066302"/>
            <a:ext cx="2698750"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caption to the chart goes here</a:t>
            </a:r>
          </a:p>
        </p:txBody>
      </p:sp>
      <p:cxnSp>
        <p:nvCxnSpPr>
          <p:cNvPr id="9" name="Straight Connector 8"/>
          <p:cNvCxnSpPr/>
          <p:nvPr userDrawn="1"/>
        </p:nvCxnSpPr>
        <p:spPr>
          <a:xfrm>
            <a:off x="6014065" y="1203325"/>
            <a:ext cx="0" cy="2986088"/>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23" name="Text Placeholder 11"/>
          <p:cNvSpPr>
            <a:spLocks noGrp="1"/>
          </p:cNvSpPr>
          <p:nvPr>
            <p:ph type="body" sz="quarter" idx="16" hasCustomPrompt="1"/>
          </p:nvPr>
        </p:nvSpPr>
        <p:spPr>
          <a:xfrm>
            <a:off x="258057" y="4066302"/>
            <a:ext cx="5574419"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6" name="Content Placeholder 5"/>
          <p:cNvSpPr>
            <a:spLocks noGrp="1"/>
          </p:cNvSpPr>
          <p:nvPr>
            <p:ph sz="quarter" idx="18"/>
          </p:nvPr>
        </p:nvSpPr>
        <p:spPr>
          <a:xfrm>
            <a:off x="258057" y="1202024"/>
            <a:ext cx="5574419" cy="230009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19"/>
          </p:nvPr>
        </p:nvSpPr>
        <p:spPr>
          <a:xfrm>
            <a:off x="6192838" y="1201738"/>
            <a:ext cx="2698750" cy="2287696"/>
          </a:xfrm>
        </p:spPr>
        <p:txBody>
          <a:bodyPr>
            <a:noAutofit/>
          </a:bodyPr>
          <a:lstStyle>
            <a:lvl1pPr>
              <a:defRPr sz="1200"/>
            </a:lvl1pPr>
            <a:lvl2pPr>
              <a:defRPr sz="1100"/>
            </a:lvl2pPr>
            <a:lvl3pPr>
              <a:defRPr sz="1000"/>
            </a:lvl3pPr>
            <a:lvl4pPr>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2"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Confidential Property of Schneider Electric |</a:t>
            </a:r>
          </a:p>
        </p:txBody>
      </p:sp>
      <p:sp>
        <p:nvSpPr>
          <p:cNvPr id="13" name="Text Placeholder 11"/>
          <p:cNvSpPr>
            <a:spLocks noGrp="1"/>
          </p:cNvSpPr>
          <p:nvPr>
            <p:ph type="body" sz="quarter" idx="32"/>
          </p:nvPr>
        </p:nvSpPr>
        <p:spPr>
          <a:xfrm>
            <a:off x="258057" y="230187"/>
            <a:ext cx="8647112" cy="369332"/>
          </a:xfrm>
        </p:spPr>
        <p:txBody>
          <a:bodyPr>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4" name="Text Placeholder 13"/>
          <p:cNvSpPr>
            <a:spLocks noGrp="1"/>
          </p:cNvSpPr>
          <p:nvPr>
            <p:ph type="body" sz="quarter" idx="33"/>
          </p:nvPr>
        </p:nvSpPr>
        <p:spPr>
          <a:xfrm>
            <a:off x="258057" y="683366"/>
            <a:ext cx="8647112" cy="253916"/>
          </a:xfrm>
        </p:spPr>
        <p:txBody>
          <a:bodyPr>
            <a:noAutofit/>
          </a:bodyPr>
          <a:lstStyle>
            <a:lvl1pPr marL="0" indent="0">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dirty="0"/>
              <a:t>Click to edit Master text styles</a:t>
            </a:r>
          </a:p>
        </p:txBody>
      </p:sp>
    </p:spTree>
    <p:extLst>
      <p:ext uri="{BB962C8B-B14F-4D97-AF65-F5344CB8AC3E}">
        <p14:creationId xmlns:p14="http://schemas.microsoft.com/office/powerpoint/2010/main" val="9687263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slideLayout" Target="../slideLayouts/slideLayout156.xml"/><Relationship Id="rId18" Type="http://schemas.openxmlformats.org/officeDocument/2006/relationships/image" Target="../media/image21.png"/><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slideLayout" Target="../slideLayouts/slideLayout155.xml"/><Relationship Id="rId17" Type="http://schemas.openxmlformats.org/officeDocument/2006/relationships/theme" Target="../theme/theme10.xml"/><Relationship Id="rId2" Type="http://schemas.openxmlformats.org/officeDocument/2006/relationships/slideLayout" Target="../slideLayouts/slideLayout145.xml"/><Relationship Id="rId16" Type="http://schemas.openxmlformats.org/officeDocument/2006/relationships/slideLayout" Target="../slideLayouts/slideLayout159.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5" Type="http://schemas.openxmlformats.org/officeDocument/2006/relationships/slideLayout" Target="../slideLayouts/slideLayout15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 Id="rId14" Type="http://schemas.openxmlformats.org/officeDocument/2006/relationships/slideLayout" Target="../slideLayouts/slideLayout15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image" Target="../media/image1.png"/><Relationship Id="rId2" Type="http://schemas.openxmlformats.org/officeDocument/2006/relationships/slideLayout" Target="../slideLayouts/slideLayout16.xml"/><Relationship Id="rId16" Type="http://schemas.openxmlformats.org/officeDocument/2006/relationships/theme" Target="../theme/theme2.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3" Type="http://schemas.openxmlformats.org/officeDocument/2006/relationships/slideLayout" Target="../slideLayouts/slideLayout32.xml"/><Relationship Id="rId21" Type="http://schemas.openxmlformats.org/officeDocument/2006/relationships/slideLayout" Target="../slideLayouts/slideLayout50.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24" Type="http://schemas.openxmlformats.org/officeDocument/2006/relationships/theme" Target="../theme/theme3.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slideLayout" Target="../slideLayouts/slideLayout52.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slideLayout" Target="../slideLayouts/slideLayout5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6" Type="http://schemas.openxmlformats.org/officeDocument/2006/relationships/image" Target="../media/image1.png"/><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theme" Target="../theme/theme4.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theme" Target="../theme/theme5.xml"/><Relationship Id="rId2" Type="http://schemas.openxmlformats.org/officeDocument/2006/relationships/slideLayout" Target="../slideLayouts/slideLayout68.xml"/><Relationship Id="rId16" Type="http://schemas.openxmlformats.org/officeDocument/2006/relationships/slideLayout" Target="../slideLayouts/slideLayout82.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slideLayout" Target="../slideLayouts/slideLayout95.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17" Type="http://schemas.openxmlformats.org/officeDocument/2006/relationships/theme" Target="../theme/theme6.xml"/><Relationship Id="rId2" Type="http://schemas.openxmlformats.org/officeDocument/2006/relationships/slideLayout" Target="../slideLayouts/slideLayout84.xml"/><Relationship Id="rId16" Type="http://schemas.openxmlformats.org/officeDocument/2006/relationships/slideLayout" Target="../slideLayouts/slideLayout98.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5" Type="http://schemas.openxmlformats.org/officeDocument/2006/relationships/slideLayout" Target="../slideLayouts/slideLayout9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slideLayout" Target="../slideLayouts/slideLayout9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slideLayout" Target="../slideLayouts/slideLayout111.xml"/><Relationship Id="rId18" Type="http://schemas.openxmlformats.org/officeDocument/2006/relationships/vmlDrawing" Target="../drawings/vmlDrawing3.vml"/><Relationship Id="rId3" Type="http://schemas.openxmlformats.org/officeDocument/2006/relationships/slideLayout" Target="../slideLayouts/slideLayout101.xml"/><Relationship Id="rId21" Type="http://schemas.openxmlformats.org/officeDocument/2006/relationships/image" Target="../media/image17.emf"/><Relationship Id="rId7" Type="http://schemas.openxmlformats.org/officeDocument/2006/relationships/slideLayout" Target="../slideLayouts/slideLayout105.xml"/><Relationship Id="rId12" Type="http://schemas.openxmlformats.org/officeDocument/2006/relationships/slideLayout" Target="../slideLayouts/slideLayout110.xml"/><Relationship Id="rId17" Type="http://schemas.openxmlformats.org/officeDocument/2006/relationships/theme" Target="../theme/theme7.xml"/><Relationship Id="rId2" Type="http://schemas.openxmlformats.org/officeDocument/2006/relationships/slideLayout" Target="../slideLayouts/slideLayout100.xml"/><Relationship Id="rId16" Type="http://schemas.openxmlformats.org/officeDocument/2006/relationships/slideLayout" Target="../slideLayouts/slideLayout114.xml"/><Relationship Id="rId20" Type="http://schemas.openxmlformats.org/officeDocument/2006/relationships/oleObject" Target="../embeddings/oleObject2.bin"/><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5" Type="http://schemas.openxmlformats.org/officeDocument/2006/relationships/slideLayout" Target="../slideLayouts/slideLayout113.xml"/><Relationship Id="rId10" Type="http://schemas.openxmlformats.org/officeDocument/2006/relationships/slideLayout" Target="../slideLayouts/slideLayout108.xml"/><Relationship Id="rId19" Type="http://schemas.openxmlformats.org/officeDocument/2006/relationships/tags" Target="../tags/tag3.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slideLayout" Target="../slideLayouts/slideLayout112.xml"/><Relationship Id="rId22" Type="http://schemas.openxmlformats.org/officeDocument/2006/relationships/image" Target="../media/image1.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slideLayout" Target="../slideLayouts/slideLayout127.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5" Type="http://schemas.openxmlformats.org/officeDocument/2006/relationships/image" Target="../media/image1.png"/><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slideLayout" Target="../slideLayouts/slideLayout140.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slideLayout" Target="../slideLayouts/slideLayout139.xml"/><Relationship Id="rId17" Type="http://schemas.openxmlformats.org/officeDocument/2006/relationships/theme" Target="../theme/theme9.xml"/><Relationship Id="rId2" Type="http://schemas.openxmlformats.org/officeDocument/2006/relationships/slideLayout" Target="../slideLayouts/slideLayout129.xml"/><Relationship Id="rId16" Type="http://schemas.openxmlformats.org/officeDocument/2006/relationships/slideLayout" Target="../slideLayouts/slideLayout143.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5" Type="http://schemas.openxmlformats.org/officeDocument/2006/relationships/slideLayout" Target="../slideLayouts/slideLayout14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 Id="rId14" Type="http://schemas.openxmlformats.org/officeDocument/2006/relationships/slideLayout" Target="../slideLayouts/slideLayout1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4865921"/>
      </p:ext>
    </p:extLst>
  </p:cSld>
  <p:clrMap bg1="lt1" tx1="dk1" bg2="lt2" tx2="dk2" accent1="accent1" accent2="accent2" accent3="accent3" accent4="accent4" accent5="accent5" accent6="accent6" hlink="hlink" folHlink="folHlink"/>
  <p:sldLayoutIdLst>
    <p:sldLayoutId id="2147483667" r:id="rId1"/>
    <p:sldLayoutId id="2147483714" r:id="rId2"/>
    <p:sldLayoutId id="2147483715" r:id="rId3"/>
    <p:sldLayoutId id="2147483716" r:id="rId4"/>
    <p:sldLayoutId id="2147483717" r:id="rId5"/>
    <p:sldLayoutId id="2147483726"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Lst>
  <p:hf hdr="0" dt="0"/>
  <p:txStyles>
    <p:titleStyle>
      <a:lvl1pPr algn="ctr" defTabSz="457184" rtl="0" eaLnBrk="1" latinLnBrk="0" hangingPunct="1">
        <a:spcBef>
          <a:spcPct val="0"/>
        </a:spcBef>
        <a:buNone/>
        <a:defRPr sz="4400" kern="1200">
          <a:solidFill>
            <a:schemeClr val="tx1"/>
          </a:solidFill>
          <a:latin typeface="+mj-lt"/>
          <a:ea typeface="+mj-ea"/>
          <a:cs typeface="+mj-cs"/>
        </a:defRPr>
      </a:lvl1pPr>
    </p:titleStyle>
    <p:bodyStyle>
      <a:lvl1pPr marL="342888" indent="-342888" algn="l" defTabSz="457184" rtl="0" eaLnBrk="1" latinLnBrk="0" hangingPunct="1">
        <a:spcBef>
          <a:spcPct val="20000"/>
        </a:spcBef>
        <a:buFont typeface="Arial"/>
        <a:buChar char="•"/>
        <a:defRPr sz="3200" kern="1200">
          <a:solidFill>
            <a:schemeClr val="tx1"/>
          </a:solidFill>
          <a:latin typeface="+mn-lt"/>
          <a:ea typeface="+mn-ea"/>
          <a:cs typeface="+mn-cs"/>
        </a:defRPr>
      </a:lvl1pPr>
      <a:lvl2pPr marL="742924" indent="-285740" algn="l" defTabSz="457184" rtl="0" eaLnBrk="1" latinLnBrk="0" hangingPunct="1">
        <a:spcBef>
          <a:spcPct val="20000"/>
        </a:spcBef>
        <a:buFont typeface="Arial"/>
        <a:buChar char="–"/>
        <a:defRPr sz="2800" kern="1200">
          <a:solidFill>
            <a:schemeClr val="tx1"/>
          </a:solidFill>
          <a:latin typeface="+mn-lt"/>
          <a:ea typeface="+mn-ea"/>
          <a:cs typeface="+mn-cs"/>
        </a:defRPr>
      </a:lvl2pPr>
      <a:lvl3pPr marL="1142960" indent="-228592" algn="l" defTabSz="457184" rtl="0" eaLnBrk="1" latinLnBrk="0" hangingPunct="1">
        <a:spcBef>
          <a:spcPct val="20000"/>
        </a:spcBef>
        <a:buFont typeface="Arial"/>
        <a:buChar char="•"/>
        <a:defRPr sz="2400" kern="1200">
          <a:solidFill>
            <a:schemeClr val="tx1"/>
          </a:solidFill>
          <a:latin typeface="+mn-lt"/>
          <a:ea typeface="+mn-ea"/>
          <a:cs typeface="+mn-cs"/>
        </a:defRPr>
      </a:lvl3pPr>
      <a:lvl4pPr marL="1600144" indent="-228592" algn="l" defTabSz="457184" rtl="0" eaLnBrk="1" latinLnBrk="0" hangingPunct="1">
        <a:spcBef>
          <a:spcPct val="20000"/>
        </a:spcBef>
        <a:buFont typeface="Arial"/>
        <a:buChar char="–"/>
        <a:defRPr sz="2000" kern="1200">
          <a:solidFill>
            <a:schemeClr val="tx1"/>
          </a:solidFill>
          <a:latin typeface="+mn-lt"/>
          <a:ea typeface="+mn-ea"/>
          <a:cs typeface="+mn-cs"/>
        </a:defRPr>
      </a:lvl4pPr>
      <a:lvl5pPr marL="2057328" indent="-228592" algn="l" defTabSz="457184" rtl="0" eaLnBrk="1" latinLnBrk="0" hangingPunct="1">
        <a:spcBef>
          <a:spcPct val="20000"/>
        </a:spcBef>
        <a:buFont typeface="Arial"/>
        <a:buChar char="»"/>
        <a:defRPr sz="2000" kern="1200">
          <a:solidFill>
            <a:schemeClr val="tx1"/>
          </a:solidFill>
          <a:latin typeface="+mn-lt"/>
          <a:ea typeface="+mn-ea"/>
          <a:cs typeface="+mn-cs"/>
        </a:defRPr>
      </a:lvl5pPr>
      <a:lvl6pPr marL="2514511" indent="-228592" algn="l" defTabSz="457184" rtl="0" eaLnBrk="1" latinLnBrk="0" hangingPunct="1">
        <a:spcBef>
          <a:spcPct val="20000"/>
        </a:spcBef>
        <a:buFont typeface="Arial"/>
        <a:buChar char="•"/>
        <a:defRPr sz="2000" kern="1200">
          <a:solidFill>
            <a:schemeClr val="tx1"/>
          </a:solidFill>
          <a:latin typeface="+mn-lt"/>
          <a:ea typeface="+mn-ea"/>
          <a:cs typeface="+mn-cs"/>
        </a:defRPr>
      </a:lvl6pPr>
      <a:lvl7pPr marL="2971695" indent="-228592" algn="l" defTabSz="457184" rtl="0" eaLnBrk="1" latinLnBrk="0" hangingPunct="1">
        <a:spcBef>
          <a:spcPct val="20000"/>
        </a:spcBef>
        <a:buFont typeface="Arial"/>
        <a:buChar char="•"/>
        <a:defRPr sz="2000" kern="1200">
          <a:solidFill>
            <a:schemeClr val="tx1"/>
          </a:solidFill>
          <a:latin typeface="+mn-lt"/>
          <a:ea typeface="+mn-ea"/>
          <a:cs typeface="+mn-cs"/>
        </a:defRPr>
      </a:lvl7pPr>
      <a:lvl8pPr marL="3428879" indent="-228592" algn="l" defTabSz="457184" rtl="0" eaLnBrk="1" latinLnBrk="0" hangingPunct="1">
        <a:spcBef>
          <a:spcPct val="20000"/>
        </a:spcBef>
        <a:buFont typeface="Arial"/>
        <a:buChar char="•"/>
        <a:defRPr sz="2000" kern="1200">
          <a:solidFill>
            <a:schemeClr val="tx1"/>
          </a:solidFill>
          <a:latin typeface="+mn-lt"/>
          <a:ea typeface="+mn-ea"/>
          <a:cs typeface="+mn-cs"/>
        </a:defRPr>
      </a:lvl8pPr>
      <a:lvl9pPr marL="3886063" indent="-228592" algn="l" defTabSz="45718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4" rtl="0" eaLnBrk="1" latinLnBrk="0" hangingPunct="1">
        <a:defRPr sz="1800" kern="1200">
          <a:solidFill>
            <a:schemeClr val="tx1"/>
          </a:solidFill>
          <a:latin typeface="+mn-lt"/>
          <a:ea typeface="+mn-ea"/>
          <a:cs typeface="+mn-cs"/>
        </a:defRPr>
      </a:lvl1pPr>
      <a:lvl2pPr marL="457184" algn="l" defTabSz="457184" rtl="0" eaLnBrk="1" latinLnBrk="0" hangingPunct="1">
        <a:defRPr sz="1800" kern="1200">
          <a:solidFill>
            <a:schemeClr val="tx1"/>
          </a:solidFill>
          <a:latin typeface="+mn-lt"/>
          <a:ea typeface="+mn-ea"/>
          <a:cs typeface="+mn-cs"/>
        </a:defRPr>
      </a:lvl2pPr>
      <a:lvl3pPr marL="914367" algn="l" defTabSz="457184" rtl="0" eaLnBrk="1" latinLnBrk="0" hangingPunct="1">
        <a:defRPr sz="1800" kern="1200">
          <a:solidFill>
            <a:schemeClr val="tx1"/>
          </a:solidFill>
          <a:latin typeface="+mn-lt"/>
          <a:ea typeface="+mn-ea"/>
          <a:cs typeface="+mn-cs"/>
        </a:defRPr>
      </a:lvl3pPr>
      <a:lvl4pPr marL="1371552" algn="l" defTabSz="457184" rtl="0" eaLnBrk="1" latinLnBrk="0" hangingPunct="1">
        <a:defRPr sz="1800" kern="1200">
          <a:solidFill>
            <a:schemeClr val="tx1"/>
          </a:solidFill>
          <a:latin typeface="+mn-lt"/>
          <a:ea typeface="+mn-ea"/>
          <a:cs typeface="+mn-cs"/>
        </a:defRPr>
      </a:lvl4pPr>
      <a:lvl5pPr marL="1828736" algn="l" defTabSz="457184" rtl="0" eaLnBrk="1" latinLnBrk="0" hangingPunct="1">
        <a:defRPr sz="1800" kern="1200">
          <a:solidFill>
            <a:schemeClr val="tx1"/>
          </a:solidFill>
          <a:latin typeface="+mn-lt"/>
          <a:ea typeface="+mn-ea"/>
          <a:cs typeface="+mn-cs"/>
        </a:defRPr>
      </a:lvl5pPr>
      <a:lvl6pPr marL="2285919" algn="l" defTabSz="457184" rtl="0" eaLnBrk="1" latinLnBrk="0" hangingPunct="1">
        <a:defRPr sz="1800" kern="1200">
          <a:solidFill>
            <a:schemeClr val="tx1"/>
          </a:solidFill>
          <a:latin typeface="+mn-lt"/>
          <a:ea typeface="+mn-ea"/>
          <a:cs typeface="+mn-cs"/>
        </a:defRPr>
      </a:lvl6pPr>
      <a:lvl7pPr marL="2743103" algn="l" defTabSz="457184" rtl="0" eaLnBrk="1" latinLnBrk="0" hangingPunct="1">
        <a:defRPr sz="1800" kern="1200">
          <a:solidFill>
            <a:schemeClr val="tx1"/>
          </a:solidFill>
          <a:latin typeface="+mn-lt"/>
          <a:ea typeface="+mn-ea"/>
          <a:cs typeface="+mn-cs"/>
        </a:defRPr>
      </a:lvl7pPr>
      <a:lvl8pPr marL="3200287" algn="l" defTabSz="457184" rtl="0" eaLnBrk="1" latinLnBrk="0" hangingPunct="1">
        <a:defRPr sz="1800" kern="1200">
          <a:solidFill>
            <a:schemeClr val="tx1"/>
          </a:solidFill>
          <a:latin typeface="+mn-lt"/>
          <a:ea typeface="+mn-ea"/>
          <a:cs typeface="+mn-cs"/>
        </a:defRPr>
      </a:lvl8pPr>
      <a:lvl9pPr marL="3657471" algn="l" defTabSz="457184"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8058" y="230188"/>
            <a:ext cx="8633531" cy="369332"/>
          </a:xfrm>
          <a:prstGeom prst="rect">
            <a:avLst/>
          </a:prstGeom>
        </p:spPr>
        <p:txBody>
          <a:bodyPr vert="horz" lIns="0" tIns="0" rIns="0" bIns="0" rtlCol="0" anchor="t">
            <a:noAutofit/>
          </a:bodyPr>
          <a:lstStyle/>
          <a:p>
            <a:r>
              <a:rPr lang="en-US" dirty="0"/>
              <a:t>Click To Edit Title</a:t>
            </a:r>
          </a:p>
        </p:txBody>
      </p:sp>
      <p:sp>
        <p:nvSpPr>
          <p:cNvPr id="11" name="Text Placeholder 2"/>
          <p:cNvSpPr>
            <a:spLocks noGrp="1"/>
          </p:cNvSpPr>
          <p:nvPr>
            <p:ph type="body" idx="1"/>
          </p:nvPr>
        </p:nvSpPr>
        <p:spPr>
          <a:xfrm>
            <a:off x="252414" y="1203326"/>
            <a:ext cx="8639175" cy="3176587"/>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12" name="Slide Number Placeholder 5"/>
          <p:cNvSpPr>
            <a:spLocks noGrp="1"/>
          </p:cNvSpPr>
          <p:nvPr>
            <p:ph type="sldNum" sz="quarter" idx="4"/>
          </p:nvPr>
        </p:nvSpPr>
        <p:spPr>
          <a:xfrm>
            <a:off x="1747892" y="4857156"/>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3" name="Footer Placeholder 4"/>
          <p:cNvSpPr>
            <a:spLocks noGrp="1"/>
          </p:cNvSpPr>
          <p:nvPr>
            <p:ph type="ftr" sz="quarter" idx="3"/>
          </p:nvPr>
        </p:nvSpPr>
        <p:spPr>
          <a:xfrm>
            <a:off x="252414" y="4857156"/>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Confidential Property of Schneider Electric |</a:t>
            </a:r>
          </a:p>
        </p:txBody>
      </p:sp>
      <p:pic>
        <p:nvPicPr>
          <p:cNvPr id="7" name="Picture 6" descr="schneider_LIO_Life-Green_RGB.png"/>
          <p:cNvPicPr>
            <a:picLocks noChangeAspect="1"/>
          </p:cNvPicPr>
          <p:nvPr/>
        </p:nvPicPr>
        <p:blipFill>
          <a:blip r:embed="rId18" cstate="screen"/>
          <a:stretch>
            <a:fillRect/>
          </a:stretch>
        </p:blipFill>
        <p:spPr>
          <a:xfrm>
            <a:off x="7067034" y="4494998"/>
            <a:ext cx="2041798" cy="562953"/>
          </a:xfrm>
          <a:prstGeom prst="rect">
            <a:avLst/>
          </a:prstGeom>
        </p:spPr>
      </p:pic>
      <p:sp>
        <p:nvSpPr>
          <p:cNvPr id="3" name="MSIPCMContentMarking" descr="{&quot;HashCode&quot;:1235388660,&quot;Placement&quot;:&quot;Footer&quot;,&quot;Top&quot;:390.346863,&quot;Left&quot;:342.094818,&quot;SlideWidth&quot;:720,&quot;SlideHeight&quot;:405}">
            <a:extLst>
              <a:ext uri="{FF2B5EF4-FFF2-40B4-BE49-F238E27FC236}">
                <a16:creationId xmlns:a16="http://schemas.microsoft.com/office/drawing/2014/main" id="{D1474696-F4A2-4A76-8420-5A98B84C8560}"/>
              </a:ext>
            </a:extLst>
          </p:cNvPr>
          <p:cNvSpPr txBox="1"/>
          <p:nvPr userDrawn="1"/>
        </p:nvSpPr>
        <p:spPr>
          <a:xfrm>
            <a:off x="4344604" y="4957405"/>
            <a:ext cx="454791" cy="186095"/>
          </a:xfrm>
          <a:prstGeom prst="rect">
            <a:avLst/>
          </a:prstGeom>
          <a:noFill/>
        </p:spPr>
        <p:txBody>
          <a:bodyPr vert="horz" wrap="square" lIns="0" tIns="0" rIns="0" bIns="0" rtlCol="0" anchor="ctr" anchorCtr="1">
            <a:spAutoFit/>
          </a:bodyPr>
          <a:lstStyle/>
          <a:p>
            <a:pPr algn="ctr">
              <a:spcBef>
                <a:spcPts val="0"/>
              </a:spcBef>
              <a:spcAft>
                <a:spcPts val="0"/>
              </a:spcAft>
            </a:pPr>
            <a:r>
              <a:rPr lang="en-US" sz="600">
                <a:solidFill>
                  <a:srgbClr val="626469"/>
                </a:solidFill>
                <a:latin typeface="Arial" panose="020B0604020202020204" pitchFamily="34" charset="0"/>
              </a:rPr>
              <a:t>Internal</a:t>
            </a:r>
          </a:p>
        </p:txBody>
      </p:sp>
    </p:spTree>
    <p:extLst>
      <p:ext uri="{BB962C8B-B14F-4D97-AF65-F5344CB8AC3E}">
        <p14:creationId xmlns:p14="http://schemas.microsoft.com/office/powerpoint/2010/main" val="1706956764"/>
      </p:ext>
    </p:extLst>
  </p:cSld>
  <p:clrMap bg1="lt1" tx1="dk1" bg2="lt2" tx2="dk2" accent1="accent1" accent2="accent2" accent3="accent3" accent4="accent4" accent5="accent5" accent6="accent6" hlink="hlink" folHlink="folHlink"/>
  <p:sldLayoutIdLst>
    <p:sldLayoutId id="2147485242" r:id="rId1"/>
    <p:sldLayoutId id="2147485243" r:id="rId2"/>
    <p:sldLayoutId id="2147485244" r:id="rId3"/>
    <p:sldLayoutId id="2147485245" r:id="rId4"/>
    <p:sldLayoutId id="2147485246" r:id="rId5"/>
    <p:sldLayoutId id="2147485247" r:id="rId6"/>
    <p:sldLayoutId id="2147485248" r:id="rId7"/>
    <p:sldLayoutId id="2147485249" r:id="rId8"/>
    <p:sldLayoutId id="2147485250" r:id="rId9"/>
    <p:sldLayoutId id="2147485251" r:id="rId10"/>
    <p:sldLayoutId id="2147485252" r:id="rId11"/>
    <p:sldLayoutId id="2147485253" r:id="rId12"/>
    <p:sldLayoutId id="2147485254" r:id="rId13"/>
    <p:sldLayoutId id="2147485255" r:id="rId14"/>
    <p:sldLayoutId id="2147485256" r:id="rId15"/>
    <p:sldLayoutId id="2147485257" r:id="rId16"/>
  </p:sldLayoutIdLst>
  <p:hf hdr="0" dt="0"/>
  <p:txStyles>
    <p:titleStyle>
      <a:lvl1pPr algn="l" defTabSz="457165" rtl="0" eaLnBrk="1" latinLnBrk="0" hangingPunct="1">
        <a:spcBef>
          <a:spcPct val="0"/>
        </a:spcBef>
        <a:buNone/>
        <a:defRPr sz="2400" kern="1200">
          <a:solidFill>
            <a:srgbClr val="36C746"/>
          </a:solidFill>
          <a:latin typeface="Arial"/>
          <a:ea typeface="+mj-ea"/>
          <a:cs typeface="Arial"/>
        </a:defRPr>
      </a:lvl1pPr>
    </p:titleStyle>
    <p:bodyStyle>
      <a:lvl1pPr marL="173025" indent="-157151" algn="l" defTabSz="457165" rtl="0" eaLnBrk="1" latinLnBrk="0" hangingPunct="1">
        <a:spcBef>
          <a:spcPts val="500"/>
        </a:spcBef>
        <a:spcAft>
          <a:spcPts val="500"/>
        </a:spcAft>
        <a:buClr>
          <a:schemeClr val="bg2"/>
        </a:buClr>
        <a:buFont typeface="Arial" panose="020B0604020202020204" pitchFamily="34" charset="0"/>
        <a:buNone/>
        <a:defRPr sz="1500" kern="1200">
          <a:solidFill>
            <a:schemeClr val="accent1"/>
          </a:solidFill>
          <a:latin typeface="Arial"/>
          <a:ea typeface="+mn-ea"/>
          <a:cs typeface="Arial"/>
        </a:defRPr>
      </a:lvl1pPr>
      <a:lvl2pPr marL="361923" indent="-182550" algn="l" defTabSz="447640" rtl="0" eaLnBrk="1" latinLnBrk="0" hangingPunct="1">
        <a:spcBef>
          <a:spcPts val="500"/>
        </a:spcBef>
        <a:spcAft>
          <a:spcPts val="500"/>
        </a:spcAft>
        <a:buClr>
          <a:srgbClr val="36C746"/>
        </a:buClr>
        <a:buFont typeface="Arial" pitchFamily="34" charset="0"/>
        <a:buChar char="•"/>
        <a:defRPr sz="1400" kern="1200">
          <a:solidFill>
            <a:schemeClr val="accent1"/>
          </a:solidFill>
          <a:latin typeface="Arial"/>
          <a:ea typeface="+mn-ea"/>
          <a:cs typeface="Arial"/>
        </a:defRPr>
      </a:lvl2pPr>
      <a:lvl3pPr marL="538122" indent="-179374" algn="l" defTabSz="457165" rtl="0" eaLnBrk="1" latinLnBrk="0" hangingPunct="1">
        <a:spcBef>
          <a:spcPts val="500"/>
        </a:spcBef>
        <a:spcAft>
          <a:spcPts val="500"/>
        </a:spcAft>
        <a:buClr>
          <a:srgbClr val="36C746"/>
        </a:buClr>
        <a:buFont typeface="Arial" pitchFamily="34" charset="0"/>
        <a:buChar char="‒"/>
        <a:defRPr sz="1300" kern="1200">
          <a:solidFill>
            <a:schemeClr val="accent1"/>
          </a:solidFill>
          <a:latin typeface="Arial"/>
          <a:ea typeface="+mn-ea"/>
          <a:cs typeface="Arial"/>
        </a:defRPr>
      </a:lvl3pPr>
      <a:lvl4pPr marL="719083" indent="-179374" algn="l" defTabSz="457165" rtl="0" eaLnBrk="1" latinLnBrk="0" hangingPunct="1">
        <a:spcBef>
          <a:spcPts val="500"/>
        </a:spcBef>
        <a:spcAft>
          <a:spcPts val="500"/>
        </a:spcAft>
        <a:buClr>
          <a:srgbClr val="36C746"/>
        </a:buClr>
        <a:buFont typeface="Arial" panose="020B0604020202020204" pitchFamily="34" charset="0"/>
        <a:buChar char="–"/>
        <a:defRPr sz="1200" kern="1200">
          <a:solidFill>
            <a:schemeClr val="accent1"/>
          </a:solidFill>
          <a:latin typeface="Arial"/>
          <a:ea typeface="+mn-ea"/>
          <a:cs typeface="Arial"/>
        </a:defRPr>
      </a:lvl4pPr>
      <a:lvl5pPr marL="896868" indent="-185723" algn="l" defTabSz="457165" rtl="0" eaLnBrk="1" latinLnBrk="0" hangingPunct="1">
        <a:spcBef>
          <a:spcPts val="500"/>
        </a:spcBef>
        <a:spcAft>
          <a:spcPts val="500"/>
        </a:spcAft>
        <a:buClr>
          <a:srgbClr val="36C746"/>
        </a:buClr>
        <a:buFont typeface="Arial" panose="020B0604020202020204" pitchFamily="34" charset="0"/>
        <a:buChar char="–"/>
        <a:defRPr sz="1000" kern="1200">
          <a:solidFill>
            <a:schemeClr val="accent1"/>
          </a:solidFill>
          <a:latin typeface="Arial"/>
          <a:ea typeface="+mn-ea"/>
          <a:cs typeface="Arial"/>
        </a:defRPr>
      </a:lvl5pPr>
      <a:lvl6pPr marL="896042" indent="-182866" algn="l" defTabSz="457165" rtl="0" eaLnBrk="1" latinLnBrk="0" hangingPunct="1">
        <a:spcBef>
          <a:spcPts val="500"/>
        </a:spcBef>
        <a:spcAft>
          <a:spcPts val="500"/>
        </a:spcAft>
        <a:buClr>
          <a:schemeClr val="bg2"/>
        </a:buClr>
        <a:buFont typeface="Arial" panose="020B0604020202020204" pitchFamily="34" charset="0"/>
        <a:buChar char="–"/>
        <a:defRPr sz="1000" kern="1200" baseline="0">
          <a:solidFill>
            <a:schemeClr val="accent1"/>
          </a:solidFill>
          <a:latin typeface="Arial" panose="020B0604020202020204" pitchFamily="34" charset="0"/>
          <a:ea typeface="+mn-ea"/>
          <a:cs typeface="Arial" panose="020B0604020202020204" pitchFamily="34" charset="0"/>
        </a:defRPr>
      </a:lvl6pPr>
      <a:lvl7pPr marL="896042" indent="-182866" algn="l" defTabSz="457165" rtl="0" eaLnBrk="1" latinLnBrk="0" hangingPunct="1">
        <a:spcBef>
          <a:spcPts val="500"/>
        </a:spcBef>
        <a:spcAft>
          <a:spcPts val="500"/>
        </a:spcAft>
        <a:buClr>
          <a:schemeClr val="bg2"/>
        </a:buClr>
        <a:buFont typeface="Arial" panose="020B0604020202020204" pitchFamily="34" charset="0"/>
        <a:buChar char="–"/>
        <a:defRPr sz="900" kern="1200">
          <a:solidFill>
            <a:schemeClr val="accent1"/>
          </a:solidFill>
          <a:latin typeface="Arial" panose="020B0604020202020204" pitchFamily="34" charset="0"/>
          <a:ea typeface="+mn-ea"/>
          <a:cs typeface="Arial" panose="020B0604020202020204" pitchFamily="34" charset="0"/>
        </a:defRPr>
      </a:lvl7pPr>
      <a:lvl8pPr marL="3428736" indent="-228582" algn="l" defTabSz="457165" rtl="0" eaLnBrk="1" latinLnBrk="0" hangingPunct="1">
        <a:spcBef>
          <a:spcPct val="20000"/>
        </a:spcBef>
        <a:buFont typeface="Arial"/>
        <a:buChar char="•"/>
        <a:defRPr sz="2000" kern="1200">
          <a:solidFill>
            <a:schemeClr val="tx1"/>
          </a:solidFill>
          <a:latin typeface="+mn-lt"/>
          <a:ea typeface="+mn-ea"/>
          <a:cs typeface="+mn-cs"/>
        </a:defRPr>
      </a:lvl8pPr>
      <a:lvl9pPr marL="3885901" indent="-228582" algn="l" defTabSz="457165"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65" rtl="0" eaLnBrk="1" latinLnBrk="0" hangingPunct="1">
        <a:defRPr sz="1800" kern="1200">
          <a:solidFill>
            <a:schemeClr val="tx1"/>
          </a:solidFill>
          <a:latin typeface="+mn-lt"/>
          <a:ea typeface="+mn-ea"/>
          <a:cs typeface="+mn-cs"/>
        </a:defRPr>
      </a:lvl1pPr>
      <a:lvl2pPr marL="457165" algn="l" defTabSz="457165" rtl="0" eaLnBrk="1" latinLnBrk="0" hangingPunct="1">
        <a:defRPr sz="1800" kern="1200">
          <a:solidFill>
            <a:schemeClr val="tx1"/>
          </a:solidFill>
          <a:latin typeface="+mn-lt"/>
          <a:ea typeface="+mn-ea"/>
          <a:cs typeface="+mn-cs"/>
        </a:defRPr>
      </a:lvl2pPr>
      <a:lvl3pPr marL="914329" algn="l" defTabSz="457165" rtl="0" eaLnBrk="1" latinLnBrk="0" hangingPunct="1">
        <a:defRPr sz="1800" kern="1200">
          <a:solidFill>
            <a:schemeClr val="tx1"/>
          </a:solidFill>
          <a:latin typeface="+mn-lt"/>
          <a:ea typeface="+mn-ea"/>
          <a:cs typeface="+mn-cs"/>
        </a:defRPr>
      </a:lvl3pPr>
      <a:lvl4pPr marL="1371495" algn="l" defTabSz="457165" rtl="0" eaLnBrk="1" latinLnBrk="0" hangingPunct="1">
        <a:defRPr sz="1800" kern="1200">
          <a:solidFill>
            <a:schemeClr val="tx1"/>
          </a:solidFill>
          <a:latin typeface="+mn-lt"/>
          <a:ea typeface="+mn-ea"/>
          <a:cs typeface="+mn-cs"/>
        </a:defRPr>
      </a:lvl4pPr>
      <a:lvl5pPr marL="1828660" algn="l" defTabSz="457165" rtl="0" eaLnBrk="1" latinLnBrk="0" hangingPunct="1">
        <a:defRPr sz="1800" kern="1200">
          <a:solidFill>
            <a:schemeClr val="tx1"/>
          </a:solidFill>
          <a:latin typeface="+mn-lt"/>
          <a:ea typeface="+mn-ea"/>
          <a:cs typeface="+mn-cs"/>
        </a:defRPr>
      </a:lvl5pPr>
      <a:lvl6pPr marL="2285824" algn="l" defTabSz="457165" rtl="0" eaLnBrk="1" latinLnBrk="0" hangingPunct="1">
        <a:defRPr sz="1800" kern="1200">
          <a:solidFill>
            <a:schemeClr val="tx1"/>
          </a:solidFill>
          <a:latin typeface="+mn-lt"/>
          <a:ea typeface="+mn-ea"/>
          <a:cs typeface="+mn-cs"/>
        </a:defRPr>
      </a:lvl6pPr>
      <a:lvl7pPr marL="2742989" algn="l" defTabSz="457165" rtl="0" eaLnBrk="1" latinLnBrk="0" hangingPunct="1">
        <a:defRPr sz="1800" kern="1200">
          <a:solidFill>
            <a:schemeClr val="tx1"/>
          </a:solidFill>
          <a:latin typeface="+mn-lt"/>
          <a:ea typeface="+mn-ea"/>
          <a:cs typeface="+mn-cs"/>
        </a:defRPr>
      </a:lvl7pPr>
      <a:lvl8pPr marL="3200154" algn="l" defTabSz="457165" rtl="0" eaLnBrk="1" latinLnBrk="0" hangingPunct="1">
        <a:defRPr sz="1800" kern="1200">
          <a:solidFill>
            <a:schemeClr val="tx1"/>
          </a:solidFill>
          <a:latin typeface="+mn-lt"/>
          <a:ea typeface="+mn-ea"/>
          <a:cs typeface="+mn-cs"/>
        </a:defRPr>
      </a:lvl8pPr>
      <a:lvl9pPr marL="3657319" algn="l" defTabSz="45716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8057" y="230188"/>
            <a:ext cx="8633531" cy="369332"/>
          </a:xfrm>
          <a:prstGeom prst="rect">
            <a:avLst/>
          </a:prstGeom>
        </p:spPr>
        <p:txBody>
          <a:bodyPr vert="horz" lIns="0" tIns="0" rIns="0" bIns="0" rtlCol="0" anchor="t">
            <a:noAutofit/>
          </a:bodyPr>
          <a:lstStyle/>
          <a:p>
            <a:r>
              <a:rPr lang="en-US" dirty="0"/>
              <a:t>Click To Edit Title</a:t>
            </a:r>
          </a:p>
        </p:txBody>
      </p:sp>
      <p:sp>
        <p:nvSpPr>
          <p:cNvPr id="11" name="Text Placeholder 2"/>
          <p:cNvSpPr>
            <a:spLocks noGrp="1"/>
          </p:cNvSpPr>
          <p:nvPr>
            <p:ph type="body" idx="1"/>
          </p:nvPr>
        </p:nvSpPr>
        <p:spPr>
          <a:xfrm>
            <a:off x="252414" y="1203326"/>
            <a:ext cx="8639175" cy="3176587"/>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12"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3"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Confidential Property of Schneider Electric |</a:t>
            </a:r>
          </a:p>
        </p:txBody>
      </p:sp>
      <p:pic>
        <p:nvPicPr>
          <p:cNvPr id="7" name="Picture 6" descr="schneider_LIO_Life-Green_RGB.png"/>
          <p:cNvPicPr>
            <a:picLocks noChangeAspect="1"/>
          </p:cNvPicPr>
          <p:nvPr/>
        </p:nvPicPr>
        <p:blipFill>
          <a:blip r:embed="rId17" cstate="print"/>
          <a:stretch>
            <a:fillRect/>
          </a:stretch>
        </p:blipFill>
        <p:spPr>
          <a:xfrm>
            <a:off x="7067034" y="4494997"/>
            <a:ext cx="2041798" cy="562953"/>
          </a:xfrm>
          <a:prstGeom prst="rect">
            <a:avLst/>
          </a:prstGeom>
        </p:spPr>
      </p:pic>
    </p:spTree>
    <p:extLst>
      <p:ext uri="{BB962C8B-B14F-4D97-AF65-F5344CB8AC3E}">
        <p14:creationId xmlns:p14="http://schemas.microsoft.com/office/powerpoint/2010/main" val="3231363209"/>
      </p:ext>
    </p:extLst>
  </p:cSld>
  <p:clrMap bg1="lt1" tx1="dk1" bg2="lt2" tx2="dk2" accent1="accent1" accent2="accent2" accent3="accent3" accent4="accent4" accent5="accent5" accent6="accent6" hlink="hlink" folHlink="folHlink"/>
  <p:sldLayoutIdLst>
    <p:sldLayoutId id="2147484226" r:id="rId1"/>
    <p:sldLayoutId id="2147484227" r:id="rId2"/>
    <p:sldLayoutId id="2147484228" r:id="rId3"/>
    <p:sldLayoutId id="2147484229" r:id="rId4"/>
    <p:sldLayoutId id="2147484230" r:id="rId5"/>
    <p:sldLayoutId id="2147484231" r:id="rId6"/>
    <p:sldLayoutId id="2147484232" r:id="rId7"/>
    <p:sldLayoutId id="2147484233" r:id="rId8"/>
    <p:sldLayoutId id="2147484234" r:id="rId9"/>
    <p:sldLayoutId id="2147484235" r:id="rId10"/>
    <p:sldLayoutId id="2147484236" r:id="rId11"/>
    <p:sldLayoutId id="2147484237" r:id="rId12"/>
    <p:sldLayoutId id="2147484239" r:id="rId13"/>
    <p:sldLayoutId id="2147484240" r:id="rId14"/>
    <p:sldLayoutId id="2147485024" r:id="rId15"/>
  </p:sldLayoutIdLst>
  <p:hf hdr="0" dt="0"/>
  <p:txStyles>
    <p:titleStyle>
      <a:lvl1pPr algn="l" defTabSz="457184" rtl="0" eaLnBrk="1" latinLnBrk="0" hangingPunct="1">
        <a:spcBef>
          <a:spcPct val="0"/>
        </a:spcBef>
        <a:buNone/>
        <a:defRPr sz="2400" kern="1200">
          <a:solidFill>
            <a:srgbClr val="36C746"/>
          </a:solidFill>
          <a:latin typeface="Arial"/>
          <a:ea typeface="+mj-ea"/>
          <a:cs typeface="Arial"/>
        </a:defRPr>
      </a:lvl1pPr>
    </p:titleStyle>
    <p:bodyStyle>
      <a:lvl1pPr marL="173032" indent="-157158" algn="l" defTabSz="457184" rtl="0" eaLnBrk="1" latinLnBrk="0" hangingPunct="1">
        <a:spcBef>
          <a:spcPts val="500"/>
        </a:spcBef>
        <a:spcAft>
          <a:spcPts val="500"/>
        </a:spcAft>
        <a:buClr>
          <a:schemeClr val="bg2"/>
        </a:buClr>
        <a:buFont typeface="Arial" panose="020B0604020202020204" pitchFamily="34" charset="0"/>
        <a:buNone/>
        <a:defRPr sz="1500" kern="1200">
          <a:solidFill>
            <a:schemeClr val="accent1"/>
          </a:solidFill>
          <a:latin typeface="Arial"/>
          <a:ea typeface="+mn-ea"/>
          <a:cs typeface="Arial"/>
        </a:defRPr>
      </a:lvl1pPr>
      <a:lvl2pPr marL="361938" indent="-182557" algn="l" defTabSz="447659" rtl="0" eaLnBrk="1" latinLnBrk="0" hangingPunct="1">
        <a:spcBef>
          <a:spcPts val="500"/>
        </a:spcBef>
        <a:spcAft>
          <a:spcPts val="500"/>
        </a:spcAft>
        <a:buClr>
          <a:srgbClr val="36C746"/>
        </a:buClr>
        <a:buFont typeface="Arial" pitchFamily="34" charset="0"/>
        <a:buChar char="•"/>
        <a:defRPr sz="1400" kern="1200">
          <a:solidFill>
            <a:schemeClr val="accent1"/>
          </a:solidFill>
          <a:latin typeface="Arial"/>
          <a:ea typeface="+mn-ea"/>
          <a:cs typeface="Arial"/>
        </a:defRPr>
      </a:lvl2pPr>
      <a:lvl3pPr marL="538144" indent="-179382" algn="l" defTabSz="457184" rtl="0" eaLnBrk="1" latinLnBrk="0" hangingPunct="1">
        <a:spcBef>
          <a:spcPts val="500"/>
        </a:spcBef>
        <a:spcAft>
          <a:spcPts val="500"/>
        </a:spcAft>
        <a:buClr>
          <a:srgbClr val="36C746"/>
        </a:buClr>
        <a:buFont typeface="Arial" pitchFamily="34" charset="0"/>
        <a:buChar char="‒"/>
        <a:defRPr sz="1300" kern="1200">
          <a:solidFill>
            <a:schemeClr val="accent1"/>
          </a:solidFill>
          <a:latin typeface="Arial"/>
          <a:ea typeface="+mn-ea"/>
          <a:cs typeface="Arial"/>
        </a:defRPr>
      </a:lvl3pPr>
      <a:lvl4pPr marL="719113" indent="-179382" algn="l" defTabSz="457184" rtl="0" eaLnBrk="1" latinLnBrk="0" hangingPunct="1">
        <a:spcBef>
          <a:spcPts val="500"/>
        </a:spcBef>
        <a:spcAft>
          <a:spcPts val="500"/>
        </a:spcAft>
        <a:buClr>
          <a:srgbClr val="36C746"/>
        </a:buClr>
        <a:buFont typeface="Arial" panose="020B0604020202020204" pitchFamily="34" charset="0"/>
        <a:buChar char="–"/>
        <a:defRPr sz="1200" kern="1200">
          <a:solidFill>
            <a:schemeClr val="accent1"/>
          </a:solidFill>
          <a:latin typeface="Arial"/>
          <a:ea typeface="+mn-ea"/>
          <a:cs typeface="Arial"/>
        </a:defRPr>
      </a:lvl4pPr>
      <a:lvl5pPr marL="896906" indent="-185731" algn="l" defTabSz="457184" rtl="0" eaLnBrk="1" latinLnBrk="0" hangingPunct="1">
        <a:spcBef>
          <a:spcPts val="500"/>
        </a:spcBef>
        <a:spcAft>
          <a:spcPts val="500"/>
        </a:spcAft>
        <a:buClr>
          <a:srgbClr val="36C746"/>
        </a:buClr>
        <a:buFont typeface="Arial" panose="020B0604020202020204" pitchFamily="34" charset="0"/>
        <a:buChar char="–"/>
        <a:defRPr sz="1000" kern="1200">
          <a:solidFill>
            <a:schemeClr val="accent1"/>
          </a:solidFill>
          <a:latin typeface="Arial"/>
          <a:ea typeface="+mn-ea"/>
          <a:cs typeface="Arial"/>
        </a:defRPr>
      </a:lvl5pPr>
      <a:lvl6pPr marL="896080" indent="-182874" algn="l" defTabSz="457184" rtl="0" eaLnBrk="1" latinLnBrk="0" hangingPunct="1">
        <a:spcBef>
          <a:spcPts val="500"/>
        </a:spcBef>
        <a:spcAft>
          <a:spcPts val="500"/>
        </a:spcAft>
        <a:buClr>
          <a:schemeClr val="bg2"/>
        </a:buClr>
        <a:buFont typeface="Arial" panose="020B0604020202020204" pitchFamily="34" charset="0"/>
        <a:buChar char="–"/>
        <a:defRPr sz="1000" kern="1200" baseline="0">
          <a:solidFill>
            <a:schemeClr val="accent1"/>
          </a:solidFill>
          <a:latin typeface="Arial" panose="020B0604020202020204" pitchFamily="34" charset="0"/>
          <a:ea typeface="+mn-ea"/>
          <a:cs typeface="Arial" panose="020B0604020202020204" pitchFamily="34" charset="0"/>
        </a:defRPr>
      </a:lvl6pPr>
      <a:lvl7pPr marL="896080" indent="-182874" algn="l" defTabSz="457184" rtl="0" eaLnBrk="1" latinLnBrk="0" hangingPunct="1">
        <a:spcBef>
          <a:spcPts val="500"/>
        </a:spcBef>
        <a:spcAft>
          <a:spcPts val="500"/>
        </a:spcAft>
        <a:buClr>
          <a:schemeClr val="bg2"/>
        </a:buClr>
        <a:buFont typeface="Arial" panose="020B0604020202020204" pitchFamily="34" charset="0"/>
        <a:buChar char="–"/>
        <a:defRPr sz="900" kern="1200">
          <a:solidFill>
            <a:schemeClr val="accent1"/>
          </a:solidFill>
          <a:latin typeface="Arial" panose="020B0604020202020204" pitchFamily="34" charset="0"/>
          <a:ea typeface="+mn-ea"/>
          <a:cs typeface="Arial" panose="020B0604020202020204" pitchFamily="34" charset="0"/>
        </a:defRPr>
      </a:lvl7pPr>
      <a:lvl8pPr marL="3428879" indent="-228592" algn="l" defTabSz="457184" rtl="0" eaLnBrk="1" latinLnBrk="0" hangingPunct="1">
        <a:spcBef>
          <a:spcPct val="20000"/>
        </a:spcBef>
        <a:buFont typeface="Arial"/>
        <a:buChar char="•"/>
        <a:defRPr sz="2000" kern="1200">
          <a:solidFill>
            <a:schemeClr val="tx1"/>
          </a:solidFill>
          <a:latin typeface="+mn-lt"/>
          <a:ea typeface="+mn-ea"/>
          <a:cs typeface="+mn-cs"/>
        </a:defRPr>
      </a:lvl8pPr>
      <a:lvl9pPr marL="3886063" indent="-228592" algn="l" defTabSz="45718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4" rtl="0" eaLnBrk="1" latinLnBrk="0" hangingPunct="1">
        <a:defRPr sz="1800" kern="1200">
          <a:solidFill>
            <a:schemeClr val="tx1"/>
          </a:solidFill>
          <a:latin typeface="+mn-lt"/>
          <a:ea typeface="+mn-ea"/>
          <a:cs typeface="+mn-cs"/>
        </a:defRPr>
      </a:lvl1pPr>
      <a:lvl2pPr marL="457184" algn="l" defTabSz="457184" rtl="0" eaLnBrk="1" latinLnBrk="0" hangingPunct="1">
        <a:defRPr sz="1800" kern="1200">
          <a:solidFill>
            <a:schemeClr val="tx1"/>
          </a:solidFill>
          <a:latin typeface="+mn-lt"/>
          <a:ea typeface="+mn-ea"/>
          <a:cs typeface="+mn-cs"/>
        </a:defRPr>
      </a:lvl2pPr>
      <a:lvl3pPr marL="914367" algn="l" defTabSz="457184" rtl="0" eaLnBrk="1" latinLnBrk="0" hangingPunct="1">
        <a:defRPr sz="1800" kern="1200">
          <a:solidFill>
            <a:schemeClr val="tx1"/>
          </a:solidFill>
          <a:latin typeface="+mn-lt"/>
          <a:ea typeface="+mn-ea"/>
          <a:cs typeface="+mn-cs"/>
        </a:defRPr>
      </a:lvl3pPr>
      <a:lvl4pPr marL="1371552" algn="l" defTabSz="457184" rtl="0" eaLnBrk="1" latinLnBrk="0" hangingPunct="1">
        <a:defRPr sz="1800" kern="1200">
          <a:solidFill>
            <a:schemeClr val="tx1"/>
          </a:solidFill>
          <a:latin typeface="+mn-lt"/>
          <a:ea typeface="+mn-ea"/>
          <a:cs typeface="+mn-cs"/>
        </a:defRPr>
      </a:lvl4pPr>
      <a:lvl5pPr marL="1828736" algn="l" defTabSz="457184" rtl="0" eaLnBrk="1" latinLnBrk="0" hangingPunct="1">
        <a:defRPr sz="1800" kern="1200">
          <a:solidFill>
            <a:schemeClr val="tx1"/>
          </a:solidFill>
          <a:latin typeface="+mn-lt"/>
          <a:ea typeface="+mn-ea"/>
          <a:cs typeface="+mn-cs"/>
        </a:defRPr>
      </a:lvl5pPr>
      <a:lvl6pPr marL="2285919" algn="l" defTabSz="457184" rtl="0" eaLnBrk="1" latinLnBrk="0" hangingPunct="1">
        <a:defRPr sz="1800" kern="1200">
          <a:solidFill>
            <a:schemeClr val="tx1"/>
          </a:solidFill>
          <a:latin typeface="+mn-lt"/>
          <a:ea typeface="+mn-ea"/>
          <a:cs typeface="+mn-cs"/>
        </a:defRPr>
      </a:lvl6pPr>
      <a:lvl7pPr marL="2743103" algn="l" defTabSz="457184" rtl="0" eaLnBrk="1" latinLnBrk="0" hangingPunct="1">
        <a:defRPr sz="1800" kern="1200">
          <a:solidFill>
            <a:schemeClr val="tx1"/>
          </a:solidFill>
          <a:latin typeface="+mn-lt"/>
          <a:ea typeface="+mn-ea"/>
          <a:cs typeface="+mn-cs"/>
        </a:defRPr>
      </a:lvl7pPr>
      <a:lvl8pPr marL="3200287" algn="l" defTabSz="457184" rtl="0" eaLnBrk="1" latinLnBrk="0" hangingPunct="1">
        <a:defRPr sz="1800" kern="1200">
          <a:solidFill>
            <a:schemeClr val="tx1"/>
          </a:solidFill>
          <a:latin typeface="+mn-lt"/>
          <a:ea typeface="+mn-ea"/>
          <a:cs typeface="+mn-cs"/>
        </a:defRPr>
      </a:lvl8pPr>
      <a:lvl9pPr marL="3657471" algn="l" defTabSz="457184"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725074"/>
      </p:ext>
    </p:extLst>
  </p:cSld>
  <p:clrMap bg1="lt1" tx1="dk1" bg2="lt2" tx2="dk2" accent1="accent1" accent2="accent2" accent3="accent3" accent4="accent4" accent5="accent5" accent6="accent6" hlink="hlink" folHlink="folHlink"/>
  <p:sldLayoutIdLst>
    <p:sldLayoutId id="2147484842" r:id="rId1"/>
    <p:sldLayoutId id="2147484843" r:id="rId2"/>
    <p:sldLayoutId id="2147484844" r:id="rId3"/>
    <p:sldLayoutId id="2147484845" r:id="rId4"/>
    <p:sldLayoutId id="2147484846" r:id="rId5"/>
    <p:sldLayoutId id="2147484847" r:id="rId6"/>
    <p:sldLayoutId id="2147484848" r:id="rId7"/>
    <p:sldLayoutId id="2147484849" r:id="rId8"/>
    <p:sldLayoutId id="2147484850" r:id="rId9"/>
    <p:sldLayoutId id="2147484851" r:id="rId10"/>
    <p:sldLayoutId id="2147484852" r:id="rId11"/>
    <p:sldLayoutId id="2147484853" r:id="rId12"/>
    <p:sldLayoutId id="2147484854" r:id="rId13"/>
    <p:sldLayoutId id="2147484855" r:id="rId14"/>
    <p:sldLayoutId id="2147484856" r:id="rId15"/>
    <p:sldLayoutId id="2147484857" r:id="rId16"/>
    <p:sldLayoutId id="2147484858" r:id="rId17"/>
    <p:sldLayoutId id="2147484859" r:id="rId18"/>
    <p:sldLayoutId id="2147484860" r:id="rId19"/>
    <p:sldLayoutId id="2147484861" r:id="rId20"/>
    <p:sldLayoutId id="2147484862" r:id="rId21"/>
    <p:sldLayoutId id="2147484863" r:id="rId22"/>
    <p:sldLayoutId id="2147484864" r:id="rId23"/>
  </p:sldLayoutIdLst>
  <p:hf hdr="0" dt="0"/>
  <p:txStyles>
    <p:titleStyle>
      <a:lvl1pPr algn="ctr" defTabSz="456991" rtl="0" eaLnBrk="0" fontAlgn="base" hangingPunct="0">
        <a:spcBef>
          <a:spcPct val="0"/>
        </a:spcBef>
        <a:spcAft>
          <a:spcPct val="0"/>
        </a:spcAft>
        <a:defRPr sz="4400" kern="1200">
          <a:solidFill>
            <a:schemeClr val="tx1"/>
          </a:solidFill>
          <a:latin typeface="+mj-lt"/>
          <a:ea typeface="+mj-ea"/>
          <a:cs typeface="+mj-cs"/>
        </a:defRPr>
      </a:lvl1pPr>
      <a:lvl2pPr algn="ctr" defTabSz="456991" rtl="0" eaLnBrk="0" fontAlgn="base" hangingPunct="0">
        <a:spcBef>
          <a:spcPct val="0"/>
        </a:spcBef>
        <a:spcAft>
          <a:spcPct val="0"/>
        </a:spcAft>
        <a:defRPr sz="4400">
          <a:solidFill>
            <a:schemeClr val="tx1"/>
          </a:solidFill>
          <a:latin typeface="Arial" charset="0"/>
        </a:defRPr>
      </a:lvl2pPr>
      <a:lvl3pPr algn="ctr" defTabSz="456991" rtl="0" eaLnBrk="0" fontAlgn="base" hangingPunct="0">
        <a:spcBef>
          <a:spcPct val="0"/>
        </a:spcBef>
        <a:spcAft>
          <a:spcPct val="0"/>
        </a:spcAft>
        <a:defRPr sz="4400">
          <a:solidFill>
            <a:schemeClr val="tx1"/>
          </a:solidFill>
          <a:latin typeface="Arial" charset="0"/>
        </a:defRPr>
      </a:lvl3pPr>
      <a:lvl4pPr algn="ctr" defTabSz="456991" rtl="0" eaLnBrk="0" fontAlgn="base" hangingPunct="0">
        <a:spcBef>
          <a:spcPct val="0"/>
        </a:spcBef>
        <a:spcAft>
          <a:spcPct val="0"/>
        </a:spcAft>
        <a:defRPr sz="4400">
          <a:solidFill>
            <a:schemeClr val="tx1"/>
          </a:solidFill>
          <a:latin typeface="Arial" charset="0"/>
        </a:defRPr>
      </a:lvl4pPr>
      <a:lvl5pPr algn="ctr" defTabSz="456991" rtl="0" eaLnBrk="0" fontAlgn="base" hangingPunct="0">
        <a:spcBef>
          <a:spcPct val="0"/>
        </a:spcBef>
        <a:spcAft>
          <a:spcPct val="0"/>
        </a:spcAft>
        <a:defRPr sz="4400">
          <a:solidFill>
            <a:schemeClr val="tx1"/>
          </a:solidFill>
          <a:latin typeface="Arial" charset="0"/>
        </a:defRPr>
      </a:lvl5pPr>
      <a:lvl6pPr marL="456991" algn="ctr" defTabSz="456991" rtl="0" fontAlgn="base">
        <a:spcBef>
          <a:spcPct val="0"/>
        </a:spcBef>
        <a:spcAft>
          <a:spcPct val="0"/>
        </a:spcAft>
        <a:defRPr sz="4400">
          <a:solidFill>
            <a:schemeClr val="tx1"/>
          </a:solidFill>
          <a:latin typeface="Arial" charset="0"/>
        </a:defRPr>
      </a:lvl6pPr>
      <a:lvl7pPr marL="913982" algn="ctr" defTabSz="456991" rtl="0" fontAlgn="base">
        <a:spcBef>
          <a:spcPct val="0"/>
        </a:spcBef>
        <a:spcAft>
          <a:spcPct val="0"/>
        </a:spcAft>
        <a:defRPr sz="4400">
          <a:solidFill>
            <a:schemeClr val="tx1"/>
          </a:solidFill>
          <a:latin typeface="Arial" charset="0"/>
        </a:defRPr>
      </a:lvl7pPr>
      <a:lvl8pPr marL="1370973" algn="ctr" defTabSz="456991" rtl="0" fontAlgn="base">
        <a:spcBef>
          <a:spcPct val="0"/>
        </a:spcBef>
        <a:spcAft>
          <a:spcPct val="0"/>
        </a:spcAft>
        <a:defRPr sz="4400">
          <a:solidFill>
            <a:schemeClr val="tx1"/>
          </a:solidFill>
          <a:latin typeface="Arial" charset="0"/>
        </a:defRPr>
      </a:lvl8pPr>
      <a:lvl9pPr marL="1827961" algn="ctr" defTabSz="456991" rtl="0" fontAlgn="base">
        <a:spcBef>
          <a:spcPct val="0"/>
        </a:spcBef>
        <a:spcAft>
          <a:spcPct val="0"/>
        </a:spcAft>
        <a:defRPr sz="4400">
          <a:solidFill>
            <a:schemeClr val="tx1"/>
          </a:solidFill>
          <a:latin typeface="Arial" charset="0"/>
        </a:defRPr>
      </a:lvl9pPr>
    </p:titleStyle>
    <p:bodyStyle>
      <a:lvl1pPr marL="342736" indent="-342736" algn="l" defTabSz="456991"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609" indent="-285618" algn="l" defTabSz="456991"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2472" indent="-228501" algn="l" defTabSz="456991"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599472" indent="-228501" algn="l" defTabSz="456991"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6454" indent="-228501" algn="l" defTabSz="456991"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3446" indent="-228501" algn="l" defTabSz="456991" rtl="0" eaLnBrk="1" latinLnBrk="0" hangingPunct="1">
        <a:spcBef>
          <a:spcPct val="20000"/>
        </a:spcBef>
        <a:buFont typeface="Arial"/>
        <a:buChar char="•"/>
        <a:defRPr sz="2000" kern="1200">
          <a:solidFill>
            <a:schemeClr val="tx1"/>
          </a:solidFill>
          <a:latin typeface="+mn-lt"/>
          <a:ea typeface="+mn-ea"/>
          <a:cs typeface="+mn-cs"/>
        </a:defRPr>
      </a:lvl6pPr>
      <a:lvl7pPr marL="2970437" indent="-228501" algn="l" defTabSz="456991" rtl="0" eaLnBrk="1" latinLnBrk="0" hangingPunct="1">
        <a:spcBef>
          <a:spcPct val="20000"/>
        </a:spcBef>
        <a:buFont typeface="Arial"/>
        <a:buChar char="•"/>
        <a:defRPr sz="2000" kern="1200">
          <a:solidFill>
            <a:schemeClr val="tx1"/>
          </a:solidFill>
          <a:latin typeface="+mn-lt"/>
          <a:ea typeface="+mn-ea"/>
          <a:cs typeface="+mn-cs"/>
        </a:defRPr>
      </a:lvl7pPr>
      <a:lvl8pPr marL="3427427" indent="-228501" algn="l" defTabSz="456991" rtl="0" eaLnBrk="1" latinLnBrk="0" hangingPunct="1">
        <a:spcBef>
          <a:spcPct val="20000"/>
        </a:spcBef>
        <a:buFont typeface="Arial"/>
        <a:buChar char="•"/>
        <a:defRPr sz="2000" kern="1200">
          <a:solidFill>
            <a:schemeClr val="tx1"/>
          </a:solidFill>
          <a:latin typeface="+mn-lt"/>
          <a:ea typeface="+mn-ea"/>
          <a:cs typeface="+mn-cs"/>
        </a:defRPr>
      </a:lvl8pPr>
      <a:lvl9pPr marL="3884418" indent="-228501" algn="l" defTabSz="45699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991" rtl="0" eaLnBrk="1" latinLnBrk="0" hangingPunct="1">
        <a:defRPr sz="1800" kern="1200">
          <a:solidFill>
            <a:schemeClr val="tx1"/>
          </a:solidFill>
          <a:latin typeface="+mn-lt"/>
          <a:ea typeface="+mn-ea"/>
          <a:cs typeface="+mn-cs"/>
        </a:defRPr>
      </a:lvl1pPr>
      <a:lvl2pPr marL="456991" algn="l" defTabSz="456991" rtl="0" eaLnBrk="1" latinLnBrk="0" hangingPunct="1">
        <a:defRPr sz="1800" kern="1200">
          <a:solidFill>
            <a:schemeClr val="tx1"/>
          </a:solidFill>
          <a:latin typeface="+mn-lt"/>
          <a:ea typeface="+mn-ea"/>
          <a:cs typeface="+mn-cs"/>
        </a:defRPr>
      </a:lvl2pPr>
      <a:lvl3pPr marL="913982" algn="l" defTabSz="456991" rtl="0" eaLnBrk="1" latinLnBrk="0" hangingPunct="1">
        <a:defRPr sz="1800" kern="1200">
          <a:solidFill>
            <a:schemeClr val="tx1"/>
          </a:solidFill>
          <a:latin typeface="+mn-lt"/>
          <a:ea typeface="+mn-ea"/>
          <a:cs typeface="+mn-cs"/>
        </a:defRPr>
      </a:lvl3pPr>
      <a:lvl4pPr marL="1370973" algn="l" defTabSz="456991" rtl="0" eaLnBrk="1" latinLnBrk="0" hangingPunct="1">
        <a:defRPr sz="1800" kern="1200">
          <a:solidFill>
            <a:schemeClr val="tx1"/>
          </a:solidFill>
          <a:latin typeface="+mn-lt"/>
          <a:ea typeface="+mn-ea"/>
          <a:cs typeface="+mn-cs"/>
        </a:defRPr>
      </a:lvl4pPr>
      <a:lvl5pPr marL="1827961" algn="l" defTabSz="456991" rtl="0" eaLnBrk="1" latinLnBrk="0" hangingPunct="1">
        <a:defRPr sz="1800" kern="1200">
          <a:solidFill>
            <a:schemeClr val="tx1"/>
          </a:solidFill>
          <a:latin typeface="+mn-lt"/>
          <a:ea typeface="+mn-ea"/>
          <a:cs typeface="+mn-cs"/>
        </a:defRPr>
      </a:lvl5pPr>
      <a:lvl6pPr marL="2284946" algn="l" defTabSz="456991" rtl="0" eaLnBrk="1" latinLnBrk="0" hangingPunct="1">
        <a:defRPr sz="1800" kern="1200">
          <a:solidFill>
            <a:schemeClr val="tx1"/>
          </a:solidFill>
          <a:latin typeface="+mn-lt"/>
          <a:ea typeface="+mn-ea"/>
          <a:cs typeface="+mn-cs"/>
        </a:defRPr>
      </a:lvl6pPr>
      <a:lvl7pPr marL="2741946" algn="l" defTabSz="456991" rtl="0" eaLnBrk="1" latinLnBrk="0" hangingPunct="1">
        <a:defRPr sz="1800" kern="1200">
          <a:solidFill>
            <a:schemeClr val="tx1"/>
          </a:solidFill>
          <a:latin typeface="+mn-lt"/>
          <a:ea typeface="+mn-ea"/>
          <a:cs typeface="+mn-cs"/>
        </a:defRPr>
      </a:lvl7pPr>
      <a:lvl8pPr marL="3198932" algn="l" defTabSz="456991" rtl="0" eaLnBrk="1" latinLnBrk="0" hangingPunct="1">
        <a:defRPr sz="1800" kern="1200">
          <a:solidFill>
            <a:schemeClr val="tx1"/>
          </a:solidFill>
          <a:latin typeface="+mn-lt"/>
          <a:ea typeface="+mn-ea"/>
          <a:cs typeface="+mn-cs"/>
        </a:defRPr>
      </a:lvl8pPr>
      <a:lvl9pPr marL="3655921" algn="l" defTabSz="456991"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8058" y="230189"/>
            <a:ext cx="8633531" cy="369332"/>
          </a:xfrm>
          <a:prstGeom prst="rect">
            <a:avLst/>
          </a:prstGeom>
        </p:spPr>
        <p:txBody>
          <a:bodyPr vert="horz" lIns="0" tIns="0" rIns="0" bIns="0" rtlCol="0" anchor="t">
            <a:noAutofit/>
          </a:bodyPr>
          <a:lstStyle/>
          <a:p>
            <a:r>
              <a:rPr lang="en-US" dirty="0"/>
              <a:t>Click To Edit Title</a:t>
            </a:r>
          </a:p>
        </p:txBody>
      </p:sp>
      <p:sp>
        <p:nvSpPr>
          <p:cNvPr id="11" name="Text Placeholder 2"/>
          <p:cNvSpPr>
            <a:spLocks noGrp="1"/>
          </p:cNvSpPr>
          <p:nvPr>
            <p:ph type="body" idx="1"/>
          </p:nvPr>
        </p:nvSpPr>
        <p:spPr>
          <a:xfrm>
            <a:off x="252415" y="1203326"/>
            <a:ext cx="8639175" cy="3176587"/>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12" name="Slide Number Placeholder 5"/>
          <p:cNvSpPr>
            <a:spLocks noGrp="1"/>
          </p:cNvSpPr>
          <p:nvPr>
            <p:ph type="sldNum" sz="quarter" idx="4"/>
          </p:nvPr>
        </p:nvSpPr>
        <p:spPr>
          <a:xfrm>
            <a:off x="1747892" y="4857157"/>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defTabSz="457070"/>
            <a:r>
              <a:rPr lang="en-US">
                <a:solidFill>
                  <a:srgbClr val="3DCD58"/>
                </a:solidFill>
              </a:rPr>
              <a:t>Page </a:t>
            </a:r>
            <a:fld id="{5A9C12DC-491F-9444-86A2-13AC5C62A2FC}" type="slidenum">
              <a:rPr lang="en-US" smtClean="0">
                <a:solidFill>
                  <a:srgbClr val="3DCD58"/>
                </a:solidFill>
              </a:rPr>
              <a:pPr defTabSz="457070"/>
              <a:t>‹#›</a:t>
            </a:fld>
            <a:endParaRPr lang="en-US" dirty="0">
              <a:solidFill>
                <a:srgbClr val="3DCD58"/>
              </a:solidFill>
            </a:endParaRPr>
          </a:p>
        </p:txBody>
      </p:sp>
      <p:sp>
        <p:nvSpPr>
          <p:cNvPr id="13" name="Footer Placeholder 4"/>
          <p:cNvSpPr>
            <a:spLocks noGrp="1"/>
          </p:cNvSpPr>
          <p:nvPr>
            <p:ph type="ftr" sz="quarter" idx="3"/>
          </p:nvPr>
        </p:nvSpPr>
        <p:spPr>
          <a:xfrm>
            <a:off x="252414" y="4857157"/>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defTabSz="457070"/>
            <a:r>
              <a:rPr lang="en-US">
                <a:solidFill>
                  <a:srgbClr val="626469"/>
                </a:solidFill>
              </a:rPr>
              <a:t>Confidential Property of Schneider Electric |</a:t>
            </a:r>
            <a:endParaRPr lang="en-US" dirty="0">
              <a:solidFill>
                <a:srgbClr val="626469"/>
              </a:solidFill>
            </a:endParaRPr>
          </a:p>
        </p:txBody>
      </p:sp>
      <p:pic>
        <p:nvPicPr>
          <p:cNvPr id="7" name="Picture 6" descr="schneider_LIO_Life-Green_RGB.png"/>
          <p:cNvPicPr>
            <a:picLocks noChangeAspect="1"/>
          </p:cNvPicPr>
          <p:nvPr/>
        </p:nvPicPr>
        <p:blipFill>
          <a:blip r:embed="rId16" cstate="print"/>
          <a:stretch>
            <a:fillRect/>
          </a:stretch>
        </p:blipFill>
        <p:spPr>
          <a:xfrm>
            <a:off x="7067034" y="4494998"/>
            <a:ext cx="2041798" cy="562953"/>
          </a:xfrm>
          <a:prstGeom prst="rect">
            <a:avLst/>
          </a:prstGeom>
        </p:spPr>
      </p:pic>
    </p:spTree>
    <p:extLst>
      <p:ext uri="{BB962C8B-B14F-4D97-AF65-F5344CB8AC3E}">
        <p14:creationId xmlns:p14="http://schemas.microsoft.com/office/powerpoint/2010/main" val="1856715323"/>
      </p:ext>
    </p:extLst>
  </p:cSld>
  <p:clrMap bg1="lt1" tx1="dk1" bg2="lt2" tx2="dk2" accent1="accent1" accent2="accent2" accent3="accent3" accent4="accent4" accent5="accent5" accent6="accent6" hlink="hlink" folHlink="folHlink"/>
  <p:sldLayoutIdLst>
    <p:sldLayoutId id="2147485042" r:id="rId1"/>
    <p:sldLayoutId id="2147485043" r:id="rId2"/>
    <p:sldLayoutId id="2147485044" r:id="rId3"/>
    <p:sldLayoutId id="2147485045" r:id="rId4"/>
    <p:sldLayoutId id="2147485046" r:id="rId5"/>
    <p:sldLayoutId id="2147485047" r:id="rId6"/>
    <p:sldLayoutId id="2147485048" r:id="rId7"/>
    <p:sldLayoutId id="2147485049" r:id="rId8"/>
    <p:sldLayoutId id="2147485050" r:id="rId9"/>
    <p:sldLayoutId id="2147485051" r:id="rId10"/>
    <p:sldLayoutId id="2147485052" r:id="rId11"/>
    <p:sldLayoutId id="2147485053" r:id="rId12"/>
    <p:sldLayoutId id="2147485054" r:id="rId13"/>
    <p:sldLayoutId id="2147485055" r:id="rId14"/>
  </p:sldLayoutIdLst>
  <p:hf hdr="0" dt="0"/>
  <p:txStyles>
    <p:titleStyle>
      <a:lvl1pPr algn="l" defTabSz="457070" rtl="0" eaLnBrk="1" latinLnBrk="0" hangingPunct="1">
        <a:spcBef>
          <a:spcPct val="0"/>
        </a:spcBef>
        <a:buNone/>
        <a:defRPr sz="2399" kern="1200">
          <a:solidFill>
            <a:srgbClr val="36C746"/>
          </a:solidFill>
          <a:latin typeface="Arial"/>
          <a:ea typeface="+mj-ea"/>
          <a:cs typeface="Arial"/>
        </a:defRPr>
      </a:lvl1pPr>
    </p:titleStyle>
    <p:bodyStyle>
      <a:lvl1pPr marL="172989" indent="-157119" algn="l" defTabSz="457070" rtl="0" eaLnBrk="1" latinLnBrk="0" hangingPunct="1">
        <a:spcBef>
          <a:spcPts val="500"/>
        </a:spcBef>
        <a:spcAft>
          <a:spcPts val="500"/>
        </a:spcAft>
        <a:buClr>
          <a:schemeClr val="bg2"/>
        </a:buClr>
        <a:buFont typeface="Arial" panose="020B0604020202020204" pitchFamily="34" charset="0"/>
        <a:buNone/>
        <a:defRPr sz="1500" kern="1200">
          <a:solidFill>
            <a:schemeClr val="accent1"/>
          </a:solidFill>
          <a:latin typeface="Arial"/>
          <a:ea typeface="+mn-ea"/>
          <a:cs typeface="Arial"/>
        </a:defRPr>
      </a:lvl1pPr>
      <a:lvl2pPr marL="361847" indent="-182511" algn="l" defTabSz="447547" rtl="0" eaLnBrk="1" latinLnBrk="0" hangingPunct="1">
        <a:spcBef>
          <a:spcPts val="500"/>
        </a:spcBef>
        <a:spcAft>
          <a:spcPts val="500"/>
        </a:spcAft>
        <a:buClr>
          <a:srgbClr val="36C746"/>
        </a:buClr>
        <a:buFont typeface="Arial" pitchFamily="34" charset="0"/>
        <a:buChar char="•"/>
        <a:defRPr sz="1400" kern="1200">
          <a:solidFill>
            <a:schemeClr val="accent1"/>
          </a:solidFill>
          <a:latin typeface="Arial"/>
          <a:ea typeface="+mn-ea"/>
          <a:cs typeface="Arial"/>
        </a:defRPr>
      </a:lvl2pPr>
      <a:lvl3pPr marL="538010" indent="-179337" algn="l" defTabSz="457070" rtl="0" eaLnBrk="1" latinLnBrk="0" hangingPunct="1">
        <a:spcBef>
          <a:spcPts val="500"/>
        </a:spcBef>
        <a:spcAft>
          <a:spcPts val="500"/>
        </a:spcAft>
        <a:buClr>
          <a:srgbClr val="36C746"/>
        </a:buClr>
        <a:buFont typeface="Arial" pitchFamily="34" charset="0"/>
        <a:buChar char="‒"/>
        <a:defRPr sz="1300" kern="1200">
          <a:solidFill>
            <a:schemeClr val="accent1"/>
          </a:solidFill>
          <a:latin typeface="Arial"/>
          <a:ea typeface="+mn-ea"/>
          <a:cs typeface="Arial"/>
        </a:defRPr>
      </a:lvl3pPr>
      <a:lvl4pPr marL="718934" indent="-179337" algn="l" defTabSz="457070" rtl="0" eaLnBrk="1" latinLnBrk="0" hangingPunct="1">
        <a:spcBef>
          <a:spcPts val="500"/>
        </a:spcBef>
        <a:spcAft>
          <a:spcPts val="500"/>
        </a:spcAft>
        <a:buClr>
          <a:srgbClr val="36C746"/>
        </a:buClr>
        <a:buFont typeface="Arial" panose="020B0604020202020204" pitchFamily="34" charset="0"/>
        <a:buChar char="–"/>
        <a:defRPr sz="1200" kern="1200">
          <a:solidFill>
            <a:schemeClr val="accent1"/>
          </a:solidFill>
          <a:latin typeface="Arial"/>
          <a:ea typeface="+mn-ea"/>
          <a:cs typeface="Arial"/>
        </a:defRPr>
      </a:lvl4pPr>
      <a:lvl5pPr marL="896682" indent="-185684" algn="l" defTabSz="457070" rtl="0" eaLnBrk="1" latinLnBrk="0" hangingPunct="1">
        <a:spcBef>
          <a:spcPts val="500"/>
        </a:spcBef>
        <a:spcAft>
          <a:spcPts val="500"/>
        </a:spcAft>
        <a:buClr>
          <a:srgbClr val="36C746"/>
        </a:buClr>
        <a:buFont typeface="Arial" panose="020B0604020202020204" pitchFamily="34" charset="0"/>
        <a:buChar char="–"/>
        <a:defRPr sz="1000" kern="1200">
          <a:solidFill>
            <a:schemeClr val="accent1"/>
          </a:solidFill>
          <a:latin typeface="Arial"/>
          <a:ea typeface="+mn-ea"/>
          <a:cs typeface="Arial"/>
        </a:defRPr>
      </a:lvl5pPr>
      <a:lvl6pPr marL="895856" indent="-182828" algn="l" defTabSz="457070" rtl="0" eaLnBrk="1" latinLnBrk="0" hangingPunct="1">
        <a:spcBef>
          <a:spcPts val="500"/>
        </a:spcBef>
        <a:spcAft>
          <a:spcPts val="500"/>
        </a:spcAft>
        <a:buClr>
          <a:schemeClr val="bg2"/>
        </a:buClr>
        <a:buFont typeface="Arial" panose="020B0604020202020204" pitchFamily="34" charset="0"/>
        <a:buChar char="–"/>
        <a:defRPr sz="1000" kern="1200" baseline="0">
          <a:solidFill>
            <a:schemeClr val="accent1"/>
          </a:solidFill>
          <a:latin typeface="Arial" panose="020B0604020202020204" pitchFamily="34" charset="0"/>
          <a:ea typeface="+mn-ea"/>
          <a:cs typeface="Arial" panose="020B0604020202020204" pitchFamily="34" charset="0"/>
        </a:defRPr>
      </a:lvl6pPr>
      <a:lvl7pPr marL="895856" indent="-182828" algn="l" defTabSz="457070" rtl="0" eaLnBrk="1" latinLnBrk="0" hangingPunct="1">
        <a:spcBef>
          <a:spcPts val="500"/>
        </a:spcBef>
        <a:spcAft>
          <a:spcPts val="500"/>
        </a:spcAft>
        <a:buClr>
          <a:schemeClr val="bg2"/>
        </a:buClr>
        <a:buFont typeface="Arial" panose="020B0604020202020204" pitchFamily="34" charset="0"/>
        <a:buChar char="–"/>
        <a:defRPr sz="900" kern="1200">
          <a:solidFill>
            <a:schemeClr val="accent1"/>
          </a:solidFill>
          <a:latin typeface="Arial" panose="020B0604020202020204" pitchFamily="34" charset="0"/>
          <a:ea typeface="+mn-ea"/>
          <a:cs typeface="Arial" panose="020B0604020202020204" pitchFamily="34" charset="0"/>
        </a:defRPr>
      </a:lvl7pPr>
      <a:lvl8pPr marL="3428022" indent="-228535" algn="l" defTabSz="457070" rtl="0" eaLnBrk="1" latinLnBrk="0" hangingPunct="1">
        <a:spcBef>
          <a:spcPct val="20000"/>
        </a:spcBef>
        <a:buFont typeface="Arial"/>
        <a:buChar char="•"/>
        <a:defRPr sz="2000" kern="1200">
          <a:solidFill>
            <a:schemeClr val="tx1"/>
          </a:solidFill>
          <a:latin typeface="+mn-lt"/>
          <a:ea typeface="+mn-ea"/>
          <a:cs typeface="+mn-cs"/>
        </a:defRPr>
      </a:lvl8pPr>
      <a:lvl9pPr marL="3885092" indent="-228535" algn="l" defTabSz="45707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70" rtl="0" eaLnBrk="1" latinLnBrk="0" hangingPunct="1">
        <a:defRPr sz="1799" kern="1200">
          <a:solidFill>
            <a:schemeClr val="tx1"/>
          </a:solidFill>
          <a:latin typeface="+mn-lt"/>
          <a:ea typeface="+mn-ea"/>
          <a:cs typeface="+mn-cs"/>
        </a:defRPr>
      </a:lvl1pPr>
      <a:lvl2pPr marL="457070" algn="l" defTabSz="457070" rtl="0" eaLnBrk="1" latinLnBrk="0" hangingPunct="1">
        <a:defRPr sz="1799" kern="1200">
          <a:solidFill>
            <a:schemeClr val="tx1"/>
          </a:solidFill>
          <a:latin typeface="+mn-lt"/>
          <a:ea typeface="+mn-ea"/>
          <a:cs typeface="+mn-cs"/>
        </a:defRPr>
      </a:lvl2pPr>
      <a:lvl3pPr marL="914138" algn="l" defTabSz="457070" rtl="0" eaLnBrk="1" latinLnBrk="0" hangingPunct="1">
        <a:defRPr sz="1799" kern="1200">
          <a:solidFill>
            <a:schemeClr val="tx1"/>
          </a:solidFill>
          <a:latin typeface="+mn-lt"/>
          <a:ea typeface="+mn-ea"/>
          <a:cs typeface="+mn-cs"/>
        </a:defRPr>
      </a:lvl3pPr>
      <a:lvl4pPr marL="1371209" algn="l" defTabSz="457070" rtl="0" eaLnBrk="1" latinLnBrk="0" hangingPunct="1">
        <a:defRPr sz="1799" kern="1200">
          <a:solidFill>
            <a:schemeClr val="tx1"/>
          </a:solidFill>
          <a:latin typeface="+mn-lt"/>
          <a:ea typeface="+mn-ea"/>
          <a:cs typeface="+mn-cs"/>
        </a:defRPr>
      </a:lvl4pPr>
      <a:lvl5pPr marL="1828279" algn="l" defTabSz="457070" rtl="0" eaLnBrk="1" latinLnBrk="0" hangingPunct="1">
        <a:defRPr sz="1799" kern="1200">
          <a:solidFill>
            <a:schemeClr val="tx1"/>
          </a:solidFill>
          <a:latin typeface="+mn-lt"/>
          <a:ea typeface="+mn-ea"/>
          <a:cs typeface="+mn-cs"/>
        </a:defRPr>
      </a:lvl5pPr>
      <a:lvl6pPr marL="2285348" algn="l" defTabSz="457070" rtl="0" eaLnBrk="1" latinLnBrk="0" hangingPunct="1">
        <a:defRPr sz="1799" kern="1200">
          <a:solidFill>
            <a:schemeClr val="tx1"/>
          </a:solidFill>
          <a:latin typeface="+mn-lt"/>
          <a:ea typeface="+mn-ea"/>
          <a:cs typeface="+mn-cs"/>
        </a:defRPr>
      </a:lvl6pPr>
      <a:lvl7pPr marL="2742417" algn="l" defTabSz="457070" rtl="0" eaLnBrk="1" latinLnBrk="0" hangingPunct="1">
        <a:defRPr sz="1799" kern="1200">
          <a:solidFill>
            <a:schemeClr val="tx1"/>
          </a:solidFill>
          <a:latin typeface="+mn-lt"/>
          <a:ea typeface="+mn-ea"/>
          <a:cs typeface="+mn-cs"/>
        </a:defRPr>
      </a:lvl7pPr>
      <a:lvl8pPr marL="3199487" algn="l" defTabSz="457070" rtl="0" eaLnBrk="1" latinLnBrk="0" hangingPunct="1">
        <a:defRPr sz="1799" kern="1200">
          <a:solidFill>
            <a:schemeClr val="tx1"/>
          </a:solidFill>
          <a:latin typeface="+mn-lt"/>
          <a:ea typeface="+mn-ea"/>
          <a:cs typeface="+mn-cs"/>
        </a:defRPr>
      </a:lvl8pPr>
      <a:lvl9pPr marL="3656557" algn="l" defTabSz="457070" rtl="0" eaLnBrk="1" latinLnBrk="0" hangingPunct="1">
        <a:defRPr sz="1799"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8058" y="230188"/>
            <a:ext cx="8633531" cy="369332"/>
          </a:xfrm>
          <a:prstGeom prst="rect">
            <a:avLst/>
          </a:prstGeom>
        </p:spPr>
        <p:txBody>
          <a:bodyPr vert="horz" lIns="0" tIns="0" rIns="0" bIns="0" rtlCol="0" anchor="t">
            <a:noAutofit/>
          </a:bodyPr>
          <a:lstStyle/>
          <a:p>
            <a:r>
              <a:rPr lang="en-US" dirty="0"/>
              <a:t>Click To Edit Title</a:t>
            </a:r>
          </a:p>
        </p:txBody>
      </p:sp>
      <p:sp>
        <p:nvSpPr>
          <p:cNvPr id="11" name="Text Placeholder 2"/>
          <p:cNvSpPr>
            <a:spLocks noGrp="1"/>
          </p:cNvSpPr>
          <p:nvPr>
            <p:ph type="body" idx="1"/>
          </p:nvPr>
        </p:nvSpPr>
        <p:spPr>
          <a:xfrm>
            <a:off x="252415" y="1203326"/>
            <a:ext cx="8639175" cy="3176587"/>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12" name="Slide Number Placeholder 5"/>
          <p:cNvSpPr>
            <a:spLocks noGrp="1"/>
          </p:cNvSpPr>
          <p:nvPr>
            <p:ph type="sldNum" sz="quarter" idx="4"/>
          </p:nvPr>
        </p:nvSpPr>
        <p:spPr>
          <a:xfrm>
            <a:off x="1747891" y="4857156"/>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pPr defTabSz="685800">
              <a:defRPr/>
            </a:pPr>
            <a:r>
              <a:rPr lang="en-US">
                <a:solidFill>
                  <a:srgbClr val="3DCD58"/>
                </a:solidFill>
              </a:rPr>
              <a:t>Page </a:t>
            </a:r>
            <a:fld id="{5A9C12DC-491F-9444-86A2-13AC5C62A2FC}" type="slidenum">
              <a:rPr lang="en-US" smtClean="0">
                <a:solidFill>
                  <a:srgbClr val="3DCD58"/>
                </a:solidFill>
              </a:rPr>
              <a:pPr defTabSz="685800">
                <a:defRPr/>
              </a:pPr>
              <a:t>‹#›</a:t>
            </a:fld>
            <a:endParaRPr lang="en-US" dirty="0">
              <a:solidFill>
                <a:srgbClr val="3DCD58"/>
              </a:solidFill>
            </a:endParaRPr>
          </a:p>
        </p:txBody>
      </p:sp>
      <p:sp>
        <p:nvSpPr>
          <p:cNvPr id="13" name="Footer Placeholder 4"/>
          <p:cNvSpPr>
            <a:spLocks noGrp="1"/>
          </p:cNvSpPr>
          <p:nvPr>
            <p:ph type="ftr" sz="quarter" idx="3"/>
          </p:nvPr>
        </p:nvSpPr>
        <p:spPr>
          <a:xfrm>
            <a:off x="252414" y="4857156"/>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pPr defTabSz="685800">
              <a:defRPr/>
            </a:pPr>
            <a:r>
              <a:rPr lang="en-US">
                <a:solidFill>
                  <a:srgbClr val="626469"/>
                </a:solidFill>
              </a:rPr>
              <a:t>Confidential Property of Schneider Electric</a:t>
            </a:r>
            <a:endParaRPr lang="en-US" dirty="0">
              <a:solidFill>
                <a:srgbClr val="626469"/>
              </a:solidFill>
            </a:endParaRPr>
          </a:p>
        </p:txBody>
      </p:sp>
    </p:spTree>
    <p:extLst>
      <p:ext uri="{BB962C8B-B14F-4D97-AF65-F5344CB8AC3E}">
        <p14:creationId xmlns:p14="http://schemas.microsoft.com/office/powerpoint/2010/main" val="2428758221"/>
      </p:ext>
    </p:extLst>
  </p:cSld>
  <p:clrMap bg1="lt1" tx1="dk1" bg2="lt2" tx2="dk2" accent1="accent1" accent2="accent2" accent3="accent3" accent4="accent4" accent5="accent5" accent6="accent6" hlink="hlink" folHlink="folHlink"/>
  <p:sldLayoutIdLst>
    <p:sldLayoutId id="2147485092" r:id="rId1"/>
    <p:sldLayoutId id="2147485093" r:id="rId2"/>
    <p:sldLayoutId id="2147485094" r:id="rId3"/>
    <p:sldLayoutId id="2147485095" r:id="rId4"/>
    <p:sldLayoutId id="2147485096" r:id="rId5"/>
    <p:sldLayoutId id="2147485097" r:id="rId6"/>
    <p:sldLayoutId id="2147485098" r:id="rId7"/>
    <p:sldLayoutId id="2147485099" r:id="rId8"/>
    <p:sldLayoutId id="2147485100" r:id="rId9"/>
    <p:sldLayoutId id="2147485101" r:id="rId10"/>
    <p:sldLayoutId id="2147485102" r:id="rId11"/>
    <p:sldLayoutId id="2147485103" r:id="rId12"/>
    <p:sldLayoutId id="2147485104" r:id="rId13"/>
    <p:sldLayoutId id="2147485105" r:id="rId14"/>
    <p:sldLayoutId id="2147485106" r:id="rId15"/>
    <p:sldLayoutId id="2147485107" r:id="rId16"/>
  </p:sldLayoutIdLst>
  <p:hf hdr="0" dt="0"/>
  <p:txStyles>
    <p:titleStyle>
      <a:lvl1pPr algn="l" defTabSz="457172" rtl="0" eaLnBrk="1" latinLnBrk="0" hangingPunct="1">
        <a:spcBef>
          <a:spcPct val="0"/>
        </a:spcBef>
        <a:buNone/>
        <a:defRPr sz="2400" kern="1200">
          <a:solidFill>
            <a:srgbClr val="36C746"/>
          </a:solidFill>
          <a:latin typeface="Arial"/>
          <a:ea typeface="+mj-ea"/>
          <a:cs typeface="Arial"/>
        </a:defRPr>
      </a:lvl1pPr>
    </p:titleStyle>
    <p:bodyStyle>
      <a:lvl1pPr marL="173028" indent="-157154" algn="l" defTabSz="457172" rtl="0" eaLnBrk="1" latinLnBrk="0" hangingPunct="1">
        <a:spcBef>
          <a:spcPts val="500"/>
        </a:spcBef>
        <a:spcAft>
          <a:spcPts val="500"/>
        </a:spcAft>
        <a:buClr>
          <a:schemeClr val="bg2"/>
        </a:buClr>
        <a:buFont typeface="Arial" panose="020B0604020202020204" pitchFamily="34" charset="0"/>
        <a:buNone/>
        <a:defRPr sz="1500" kern="1200">
          <a:solidFill>
            <a:schemeClr val="accent1"/>
          </a:solidFill>
          <a:latin typeface="Arial"/>
          <a:ea typeface="+mn-ea"/>
          <a:cs typeface="Arial"/>
        </a:defRPr>
      </a:lvl1pPr>
      <a:lvl2pPr marL="361929" indent="-182552" algn="l" defTabSz="447648" rtl="0" eaLnBrk="1" latinLnBrk="0" hangingPunct="1">
        <a:spcBef>
          <a:spcPts val="500"/>
        </a:spcBef>
        <a:spcAft>
          <a:spcPts val="500"/>
        </a:spcAft>
        <a:buClr>
          <a:srgbClr val="36C746"/>
        </a:buClr>
        <a:buFont typeface="Arial" pitchFamily="34" charset="0"/>
        <a:buChar char="•"/>
        <a:defRPr sz="1400" kern="1200">
          <a:solidFill>
            <a:schemeClr val="accent1"/>
          </a:solidFill>
          <a:latin typeface="Arial"/>
          <a:ea typeface="+mn-ea"/>
          <a:cs typeface="Arial"/>
        </a:defRPr>
      </a:lvl2pPr>
      <a:lvl3pPr marL="538130" indent="-179378" algn="l" defTabSz="457172" rtl="0" eaLnBrk="1" latinLnBrk="0" hangingPunct="1">
        <a:spcBef>
          <a:spcPts val="500"/>
        </a:spcBef>
        <a:spcAft>
          <a:spcPts val="500"/>
        </a:spcAft>
        <a:buClr>
          <a:srgbClr val="36C746"/>
        </a:buClr>
        <a:buFont typeface="Arial" pitchFamily="34" charset="0"/>
        <a:buChar char="‒"/>
        <a:defRPr sz="1300" kern="1200">
          <a:solidFill>
            <a:schemeClr val="accent1"/>
          </a:solidFill>
          <a:latin typeface="Arial"/>
          <a:ea typeface="+mn-ea"/>
          <a:cs typeface="Arial"/>
        </a:defRPr>
      </a:lvl3pPr>
      <a:lvl4pPr marL="719095" indent="-179378" algn="l" defTabSz="457172" rtl="0" eaLnBrk="1" latinLnBrk="0" hangingPunct="1">
        <a:spcBef>
          <a:spcPts val="500"/>
        </a:spcBef>
        <a:spcAft>
          <a:spcPts val="500"/>
        </a:spcAft>
        <a:buClr>
          <a:srgbClr val="36C746"/>
        </a:buClr>
        <a:buFont typeface="Arial" panose="020B0604020202020204" pitchFamily="34" charset="0"/>
        <a:buChar char="–"/>
        <a:defRPr sz="1200" kern="1200">
          <a:solidFill>
            <a:schemeClr val="accent1"/>
          </a:solidFill>
          <a:latin typeface="Arial"/>
          <a:ea typeface="+mn-ea"/>
          <a:cs typeface="Arial"/>
        </a:defRPr>
      </a:lvl4pPr>
      <a:lvl5pPr marL="896884" indent="-185726" algn="l" defTabSz="457172" rtl="0" eaLnBrk="1" latinLnBrk="0" hangingPunct="1">
        <a:spcBef>
          <a:spcPts val="500"/>
        </a:spcBef>
        <a:spcAft>
          <a:spcPts val="500"/>
        </a:spcAft>
        <a:buClr>
          <a:srgbClr val="36C746"/>
        </a:buClr>
        <a:buFont typeface="Arial" panose="020B0604020202020204" pitchFamily="34" charset="0"/>
        <a:buChar char="–"/>
        <a:defRPr sz="1000" kern="1200">
          <a:solidFill>
            <a:schemeClr val="accent1"/>
          </a:solidFill>
          <a:latin typeface="Arial"/>
          <a:ea typeface="+mn-ea"/>
          <a:cs typeface="Arial"/>
        </a:defRPr>
      </a:lvl5pPr>
      <a:lvl6pPr marL="896057" indent="-182870" algn="l" defTabSz="457172" rtl="0" eaLnBrk="1" latinLnBrk="0" hangingPunct="1">
        <a:spcBef>
          <a:spcPts val="500"/>
        </a:spcBef>
        <a:spcAft>
          <a:spcPts val="500"/>
        </a:spcAft>
        <a:buClr>
          <a:schemeClr val="bg2"/>
        </a:buClr>
        <a:buFont typeface="Arial" panose="020B0604020202020204" pitchFamily="34" charset="0"/>
        <a:buChar char="–"/>
        <a:defRPr sz="1000" kern="1200" baseline="0">
          <a:solidFill>
            <a:schemeClr val="accent1"/>
          </a:solidFill>
          <a:latin typeface="Arial" panose="020B0604020202020204" pitchFamily="34" charset="0"/>
          <a:ea typeface="+mn-ea"/>
          <a:cs typeface="Arial" panose="020B0604020202020204" pitchFamily="34" charset="0"/>
        </a:defRPr>
      </a:lvl6pPr>
      <a:lvl7pPr marL="896057" indent="-182870" algn="l" defTabSz="457172" rtl="0" eaLnBrk="1" latinLnBrk="0" hangingPunct="1">
        <a:spcBef>
          <a:spcPts val="500"/>
        </a:spcBef>
        <a:spcAft>
          <a:spcPts val="500"/>
        </a:spcAft>
        <a:buClr>
          <a:schemeClr val="bg2"/>
        </a:buClr>
        <a:buFont typeface="Arial" panose="020B0604020202020204" pitchFamily="34" charset="0"/>
        <a:buChar char="–"/>
        <a:defRPr sz="900" kern="1200">
          <a:solidFill>
            <a:schemeClr val="accent1"/>
          </a:solidFill>
          <a:latin typeface="Arial" panose="020B0604020202020204" pitchFamily="34" charset="0"/>
          <a:ea typeface="+mn-ea"/>
          <a:cs typeface="Arial" panose="020B0604020202020204" pitchFamily="34" charset="0"/>
        </a:defRPr>
      </a:lvl7pPr>
      <a:lvl8pPr marL="3428793" indent="-228587" algn="l" defTabSz="457172" rtl="0" eaLnBrk="1" latinLnBrk="0" hangingPunct="1">
        <a:spcBef>
          <a:spcPct val="20000"/>
        </a:spcBef>
        <a:buFont typeface="Arial"/>
        <a:buChar char="•"/>
        <a:defRPr sz="2000" kern="1200">
          <a:solidFill>
            <a:schemeClr val="tx1"/>
          </a:solidFill>
          <a:latin typeface="+mn-lt"/>
          <a:ea typeface="+mn-ea"/>
          <a:cs typeface="+mn-cs"/>
        </a:defRPr>
      </a:lvl8pPr>
      <a:lvl9pPr marL="3885966" indent="-228587" algn="l" defTabSz="45717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72" rtl="0" eaLnBrk="1" latinLnBrk="0" hangingPunct="1">
        <a:defRPr sz="1800" kern="1200">
          <a:solidFill>
            <a:schemeClr val="tx1"/>
          </a:solidFill>
          <a:latin typeface="+mn-lt"/>
          <a:ea typeface="+mn-ea"/>
          <a:cs typeface="+mn-cs"/>
        </a:defRPr>
      </a:lvl1pPr>
      <a:lvl2pPr marL="457172" algn="l" defTabSz="457172" rtl="0" eaLnBrk="1" latinLnBrk="0" hangingPunct="1">
        <a:defRPr sz="1800" kern="1200">
          <a:solidFill>
            <a:schemeClr val="tx1"/>
          </a:solidFill>
          <a:latin typeface="+mn-lt"/>
          <a:ea typeface="+mn-ea"/>
          <a:cs typeface="+mn-cs"/>
        </a:defRPr>
      </a:lvl2pPr>
      <a:lvl3pPr marL="914345" algn="l" defTabSz="457172" rtl="0" eaLnBrk="1" latinLnBrk="0" hangingPunct="1">
        <a:defRPr sz="1800" kern="1200">
          <a:solidFill>
            <a:schemeClr val="tx1"/>
          </a:solidFill>
          <a:latin typeface="+mn-lt"/>
          <a:ea typeface="+mn-ea"/>
          <a:cs typeface="+mn-cs"/>
        </a:defRPr>
      </a:lvl3pPr>
      <a:lvl4pPr marL="1371518" algn="l" defTabSz="457172" rtl="0" eaLnBrk="1" latinLnBrk="0" hangingPunct="1">
        <a:defRPr sz="1800" kern="1200">
          <a:solidFill>
            <a:schemeClr val="tx1"/>
          </a:solidFill>
          <a:latin typeface="+mn-lt"/>
          <a:ea typeface="+mn-ea"/>
          <a:cs typeface="+mn-cs"/>
        </a:defRPr>
      </a:lvl4pPr>
      <a:lvl5pPr marL="1828691" algn="l" defTabSz="457172" rtl="0" eaLnBrk="1" latinLnBrk="0" hangingPunct="1">
        <a:defRPr sz="1800" kern="1200">
          <a:solidFill>
            <a:schemeClr val="tx1"/>
          </a:solidFill>
          <a:latin typeface="+mn-lt"/>
          <a:ea typeface="+mn-ea"/>
          <a:cs typeface="+mn-cs"/>
        </a:defRPr>
      </a:lvl5pPr>
      <a:lvl6pPr marL="2285862" algn="l" defTabSz="457172" rtl="0" eaLnBrk="1" latinLnBrk="0" hangingPunct="1">
        <a:defRPr sz="1800" kern="1200">
          <a:solidFill>
            <a:schemeClr val="tx1"/>
          </a:solidFill>
          <a:latin typeface="+mn-lt"/>
          <a:ea typeface="+mn-ea"/>
          <a:cs typeface="+mn-cs"/>
        </a:defRPr>
      </a:lvl6pPr>
      <a:lvl7pPr marL="2743034" algn="l" defTabSz="457172" rtl="0" eaLnBrk="1" latinLnBrk="0" hangingPunct="1">
        <a:defRPr sz="1800" kern="1200">
          <a:solidFill>
            <a:schemeClr val="tx1"/>
          </a:solidFill>
          <a:latin typeface="+mn-lt"/>
          <a:ea typeface="+mn-ea"/>
          <a:cs typeface="+mn-cs"/>
        </a:defRPr>
      </a:lvl7pPr>
      <a:lvl8pPr marL="3200207" algn="l" defTabSz="457172" rtl="0" eaLnBrk="1" latinLnBrk="0" hangingPunct="1">
        <a:defRPr sz="1800" kern="1200">
          <a:solidFill>
            <a:schemeClr val="tx1"/>
          </a:solidFill>
          <a:latin typeface="+mn-lt"/>
          <a:ea typeface="+mn-ea"/>
          <a:cs typeface="+mn-cs"/>
        </a:defRPr>
      </a:lvl8pPr>
      <a:lvl9pPr marL="3657380" algn="l" defTabSz="457172"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23497134"/>
      </p:ext>
    </p:extLst>
  </p:cSld>
  <p:clrMap bg1="lt1" tx1="dk1" bg2="lt2" tx2="dk2" accent1="accent1" accent2="accent2" accent3="accent3" accent4="accent4" accent5="accent5" accent6="accent6" hlink="hlink" folHlink="folHlink"/>
  <p:sldLayoutIdLst>
    <p:sldLayoutId id="2147485122" r:id="rId1"/>
    <p:sldLayoutId id="2147485123" r:id="rId2"/>
    <p:sldLayoutId id="2147485124" r:id="rId3"/>
    <p:sldLayoutId id="2147485125" r:id="rId4"/>
    <p:sldLayoutId id="2147485126" r:id="rId5"/>
    <p:sldLayoutId id="2147485127" r:id="rId6"/>
    <p:sldLayoutId id="2147485128" r:id="rId7"/>
    <p:sldLayoutId id="2147485129" r:id="rId8"/>
    <p:sldLayoutId id="2147485130" r:id="rId9"/>
    <p:sldLayoutId id="2147485131" r:id="rId10"/>
    <p:sldLayoutId id="2147485132" r:id="rId11"/>
    <p:sldLayoutId id="2147485133" r:id="rId12"/>
    <p:sldLayoutId id="2147485134" r:id="rId13"/>
    <p:sldLayoutId id="2147485135" r:id="rId14"/>
    <p:sldLayoutId id="2147485136" r:id="rId15"/>
    <p:sldLayoutId id="2147485137" r:id="rId16"/>
  </p:sldLayoutIdLst>
  <p:hf hdr="0" dt="0"/>
  <p:txStyles>
    <p:titleStyle>
      <a:lvl1pPr algn="ctr" defTabSz="457184" rtl="0" eaLnBrk="1" latinLnBrk="0" hangingPunct="1">
        <a:spcBef>
          <a:spcPct val="0"/>
        </a:spcBef>
        <a:buNone/>
        <a:defRPr sz="4400" kern="1200">
          <a:solidFill>
            <a:schemeClr val="tx1"/>
          </a:solidFill>
          <a:latin typeface="+mj-lt"/>
          <a:ea typeface="+mj-ea"/>
          <a:cs typeface="+mj-cs"/>
        </a:defRPr>
      </a:lvl1pPr>
    </p:titleStyle>
    <p:bodyStyle>
      <a:lvl1pPr marL="342888" indent="-342888" algn="l" defTabSz="457184" rtl="0" eaLnBrk="1" latinLnBrk="0" hangingPunct="1">
        <a:spcBef>
          <a:spcPct val="20000"/>
        </a:spcBef>
        <a:buFont typeface="Arial"/>
        <a:buChar char="•"/>
        <a:defRPr sz="3200" kern="1200">
          <a:solidFill>
            <a:schemeClr val="tx1"/>
          </a:solidFill>
          <a:latin typeface="+mn-lt"/>
          <a:ea typeface="+mn-ea"/>
          <a:cs typeface="+mn-cs"/>
        </a:defRPr>
      </a:lvl1pPr>
      <a:lvl2pPr marL="742924" indent="-285740" algn="l" defTabSz="457184" rtl="0" eaLnBrk="1" latinLnBrk="0" hangingPunct="1">
        <a:spcBef>
          <a:spcPct val="20000"/>
        </a:spcBef>
        <a:buFont typeface="Arial"/>
        <a:buChar char="–"/>
        <a:defRPr sz="2800" kern="1200">
          <a:solidFill>
            <a:schemeClr val="tx1"/>
          </a:solidFill>
          <a:latin typeface="+mn-lt"/>
          <a:ea typeface="+mn-ea"/>
          <a:cs typeface="+mn-cs"/>
        </a:defRPr>
      </a:lvl2pPr>
      <a:lvl3pPr marL="1142960" indent="-228592" algn="l" defTabSz="457184" rtl="0" eaLnBrk="1" latinLnBrk="0" hangingPunct="1">
        <a:spcBef>
          <a:spcPct val="20000"/>
        </a:spcBef>
        <a:buFont typeface="Arial"/>
        <a:buChar char="•"/>
        <a:defRPr sz="2400" kern="1200">
          <a:solidFill>
            <a:schemeClr val="tx1"/>
          </a:solidFill>
          <a:latin typeface="+mn-lt"/>
          <a:ea typeface="+mn-ea"/>
          <a:cs typeface="+mn-cs"/>
        </a:defRPr>
      </a:lvl3pPr>
      <a:lvl4pPr marL="1600144" indent="-228592" algn="l" defTabSz="457184" rtl="0" eaLnBrk="1" latinLnBrk="0" hangingPunct="1">
        <a:spcBef>
          <a:spcPct val="20000"/>
        </a:spcBef>
        <a:buFont typeface="Arial"/>
        <a:buChar char="–"/>
        <a:defRPr sz="2000" kern="1200">
          <a:solidFill>
            <a:schemeClr val="tx1"/>
          </a:solidFill>
          <a:latin typeface="+mn-lt"/>
          <a:ea typeface="+mn-ea"/>
          <a:cs typeface="+mn-cs"/>
        </a:defRPr>
      </a:lvl4pPr>
      <a:lvl5pPr marL="2057328" indent="-228592" algn="l" defTabSz="457184" rtl="0" eaLnBrk="1" latinLnBrk="0" hangingPunct="1">
        <a:spcBef>
          <a:spcPct val="20000"/>
        </a:spcBef>
        <a:buFont typeface="Arial"/>
        <a:buChar char="»"/>
        <a:defRPr sz="2000" kern="1200">
          <a:solidFill>
            <a:schemeClr val="tx1"/>
          </a:solidFill>
          <a:latin typeface="+mn-lt"/>
          <a:ea typeface="+mn-ea"/>
          <a:cs typeface="+mn-cs"/>
        </a:defRPr>
      </a:lvl5pPr>
      <a:lvl6pPr marL="2514511" indent="-228592" algn="l" defTabSz="457184" rtl="0" eaLnBrk="1" latinLnBrk="0" hangingPunct="1">
        <a:spcBef>
          <a:spcPct val="20000"/>
        </a:spcBef>
        <a:buFont typeface="Arial"/>
        <a:buChar char="•"/>
        <a:defRPr sz="2000" kern="1200">
          <a:solidFill>
            <a:schemeClr val="tx1"/>
          </a:solidFill>
          <a:latin typeface="+mn-lt"/>
          <a:ea typeface="+mn-ea"/>
          <a:cs typeface="+mn-cs"/>
        </a:defRPr>
      </a:lvl6pPr>
      <a:lvl7pPr marL="2971695" indent="-228592" algn="l" defTabSz="457184" rtl="0" eaLnBrk="1" latinLnBrk="0" hangingPunct="1">
        <a:spcBef>
          <a:spcPct val="20000"/>
        </a:spcBef>
        <a:buFont typeface="Arial"/>
        <a:buChar char="•"/>
        <a:defRPr sz="2000" kern="1200">
          <a:solidFill>
            <a:schemeClr val="tx1"/>
          </a:solidFill>
          <a:latin typeface="+mn-lt"/>
          <a:ea typeface="+mn-ea"/>
          <a:cs typeface="+mn-cs"/>
        </a:defRPr>
      </a:lvl7pPr>
      <a:lvl8pPr marL="3428879" indent="-228592" algn="l" defTabSz="457184" rtl="0" eaLnBrk="1" latinLnBrk="0" hangingPunct="1">
        <a:spcBef>
          <a:spcPct val="20000"/>
        </a:spcBef>
        <a:buFont typeface="Arial"/>
        <a:buChar char="•"/>
        <a:defRPr sz="2000" kern="1200">
          <a:solidFill>
            <a:schemeClr val="tx1"/>
          </a:solidFill>
          <a:latin typeface="+mn-lt"/>
          <a:ea typeface="+mn-ea"/>
          <a:cs typeface="+mn-cs"/>
        </a:defRPr>
      </a:lvl8pPr>
      <a:lvl9pPr marL="3886063" indent="-228592" algn="l" defTabSz="45718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4" rtl="0" eaLnBrk="1" latinLnBrk="0" hangingPunct="1">
        <a:defRPr sz="1800" kern="1200">
          <a:solidFill>
            <a:schemeClr val="tx1"/>
          </a:solidFill>
          <a:latin typeface="+mn-lt"/>
          <a:ea typeface="+mn-ea"/>
          <a:cs typeface="+mn-cs"/>
        </a:defRPr>
      </a:lvl1pPr>
      <a:lvl2pPr marL="457184" algn="l" defTabSz="457184" rtl="0" eaLnBrk="1" latinLnBrk="0" hangingPunct="1">
        <a:defRPr sz="1800" kern="1200">
          <a:solidFill>
            <a:schemeClr val="tx1"/>
          </a:solidFill>
          <a:latin typeface="+mn-lt"/>
          <a:ea typeface="+mn-ea"/>
          <a:cs typeface="+mn-cs"/>
        </a:defRPr>
      </a:lvl2pPr>
      <a:lvl3pPr marL="914367" algn="l" defTabSz="457184" rtl="0" eaLnBrk="1" latinLnBrk="0" hangingPunct="1">
        <a:defRPr sz="1800" kern="1200">
          <a:solidFill>
            <a:schemeClr val="tx1"/>
          </a:solidFill>
          <a:latin typeface="+mn-lt"/>
          <a:ea typeface="+mn-ea"/>
          <a:cs typeface="+mn-cs"/>
        </a:defRPr>
      </a:lvl3pPr>
      <a:lvl4pPr marL="1371552" algn="l" defTabSz="457184" rtl="0" eaLnBrk="1" latinLnBrk="0" hangingPunct="1">
        <a:defRPr sz="1800" kern="1200">
          <a:solidFill>
            <a:schemeClr val="tx1"/>
          </a:solidFill>
          <a:latin typeface="+mn-lt"/>
          <a:ea typeface="+mn-ea"/>
          <a:cs typeface="+mn-cs"/>
        </a:defRPr>
      </a:lvl4pPr>
      <a:lvl5pPr marL="1828736" algn="l" defTabSz="457184" rtl="0" eaLnBrk="1" latinLnBrk="0" hangingPunct="1">
        <a:defRPr sz="1800" kern="1200">
          <a:solidFill>
            <a:schemeClr val="tx1"/>
          </a:solidFill>
          <a:latin typeface="+mn-lt"/>
          <a:ea typeface="+mn-ea"/>
          <a:cs typeface="+mn-cs"/>
        </a:defRPr>
      </a:lvl5pPr>
      <a:lvl6pPr marL="2285919" algn="l" defTabSz="457184" rtl="0" eaLnBrk="1" latinLnBrk="0" hangingPunct="1">
        <a:defRPr sz="1800" kern="1200">
          <a:solidFill>
            <a:schemeClr val="tx1"/>
          </a:solidFill>
          <a:latin typeface="+mn-lt"/>
          <a:ea typeface="+mn-ea"/>
          <a:cs typeface="+mn-cs"/>
        </a:defRPr>
      </a:lvl6pPr>
      <a:lvl7pPr marL="2743103" algn="l" defTabSz="457184" rtl="0" eaLnBrk="1" latinLnBrk="0" hangingPunct="1">
        <a:defRPr sz="1800" kern="1200">
          <a:solidFill>
            <a:schemeClr val="tx1"/>
          </a:solidFill>
          <a:latin typeface="+mn-lt"/>
          <a:ea typeface="+mn-ea"/>
          <a:cs typeface="+mn-cs"/>
        </a:defRPr>
      </a:lvl7pPr>
      <a:lvl8pPr marL="3200287" algn="l" defTabSz="457184" rtl="0" eaLnBrk="1" latinLnBrk="0" hangingPunct="1">
        <a:defRPr sz="1800" kern="1200">
          <a:solidFill>
            <a:schemeClr val="tx1"/>
          </a:solidFill>
          <a:latin typeface="+mn-lt"/>
          <a:ea typeface="+mn-ea"/>
          <a:cs typeface="+mn-cs"/>
        </a:defRPr>
      </a:lvl8pPr>
      <a:lvl9pPr marL="3657471" algn="l" defTabSz="457184"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9"/>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7801" name="think-cell Slide" r:id="rId20" imgW="270" imgH="270" progId="TCLayout.ActiveDocument.1">
                  <p:embed/>
                </p:oleObj>
              </mc:Choice>
              <mc:Fallback>
                <p:oleObj name="think-cell Slide" r:id="rId20" imgW="270" imgH="270" progId="TCLayout.ActiveDocument.1">
                  <p:embed/>
                  <p:pic>
                    <p:nvPicPr>
                      <p:cNvPr id="3" name="Object 2" hidden="1"/>
                      <p:cNvPicPr/>
                      <p:nvPr/>
                    </p:nvPicPr>
                    <p:blipFill>
                      <a:blip r:embed="rId21"/>
                      <a:stretch>
                        <a:fillRect/>
                      </a:stretch>
                    </p:blipFill>
                    <p:spPr>
                      <a:xfrm>
                        <a:off x="1588" y="1588"/>
                        <a:ext cx="1587" cy="1587"/>
                      </a:xfrm>
                      <a:prstGeom prst="rect">
                        <a:avLst/>
                      </a:prstGeom>
                    </p:spPr>
                  </p:pic>
                </p:oleObj>
              </mc:Fallback>
            </mc:AlternateContent>
          </a:graphicData>
        </a:graphic>
      </p:graphicFrame>
      <p:sp>
        <p:nvSpPr>
          <p:cNvPr id="2" name="Title Placeholder 1"/>
          <p:cNvSpPr>
            <a:spLocks noGrp="1"/>
          </p:cNvSpPr>
          <p:nvPr>
            <p:ph type="title"/>
          </p:nvPr>
        </p:nvSpPr>
        <p:spPr>
          <a:xfrm>
            <a:off x="258057" y="230188"/>
            <a:ext cx="8633531" cy="369332"/>
          </a:xfrm>
          <a:prstGeom prst="rect">
            <a:avLst/>
          </a:prstGeom>
        </p:spPr>
        <p:txBody>
          <a:bodyPr vert="horz" lIns="0" tIns="0" rIns="0" bIns="0" rtlCol="0" anchor="t">
            <a:noAutofit/>
          </a:bodyPr>
          <a:lstStyle/>
          <a:p>
            <a:r>
              <a:rPr lang="en-US" dirty="0"/>
              <a:t>Click To Edit Title</a:t>
            </a:r>
          </a:p>
        </p:txBody>
      </p:sp>
      <p:sp>
        <p:nvSpPr>
          <p:cNvPr id="11" name="Text Placeholder 2"/>
          <p:cNvSpPr>
            <a:spLocks noGrp="1"/>
          </p:cNvSpPr>
          <p:nvPr>
            <p:ph type="body" idx="1"/>
          </p:nvPr>
        </p:nvSpPr>
        <p:spPr>
          <a:xfrm>
            <a:off x="258057" y="1203326"/>
            <a:ext cx="8639175" cy="3176587"/>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12"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3"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Confidential Property of Schneider Electric |</a:t>
            </a:r>
          </a:p>
        </p:txBody>
      </p:sp>
      <p:pic>
        <p:nvPicPr>
          <p:cNvPr id="7" name="Picture 6" descr="schneider_LIO_Life-Green_RGB.png"/>
          <p:cNvPicPr>
            <a:picLocks noChangeAspect="1"/>
          </p:cNvPicPr>
          <p:nvPr/>
        </p:nvPicPr>
        <p:blipFill>
          <a:blip r:embed="rId22" cstate="print"/>
          <a:stretch>
            <a:fillRect/>
          </a:stretch>
        </p:blipFill>
        <p:spPr>
          <a:xfrm>
            <a:off x="7067034" y="4494997"/>
            <a:ext cx="2041798" cy="562953"/>
          </a:xfrm>
          <a:prstGeom prst="rect">
            <a:avLst/>
          </a:prstGeom>
        </p:spPr>
      </p:pic>
    </p:spTree>
    <p:extLst>
      <p:ext uri="{BB962C8B-B14F-4D97-AF65-F5344CB8AC3E}">
        <p14:creationId xmlns:p14="http://schemas.microsoft.com/office/powerpoint/2010/main" val="1290561336"/>
      </p:ext>
    </p:extLst>
  </p:cSld>
  <p:clrMap bg1="lt1" tx1="dk1" bg2="lt2" tx2="dk2" accent1="accent1" accent2="accent2" accent3="accent3" accent4="accent4" accent5="accent5" accent6="accent6" hlink="hlink" folHlink="folHlink"/>
  <p:sldLayoutIdLst>
    <p:sldLayoutId id="2147485174" r:id="rId1"/>
    <p:sldLayoutId id="2147485175" r:id="rId2"/>
    <p:sldLayoutId id="2147485176" r:id="rId3"/>
    <p:sldLayoutId id="2147485177" r:id="rId4"/>
    <p:sldLayoutId id="2147485178" r:id="rId5"/>
    <p:sldLayoutId id="2147485179" r:id="rId6"/>
    <p:sldLayoutId id="2147485180" r:id="rId7"/>
    <p:sldLayoutId id="2147485181" r:id="rId8"/>
    <p:sldLayoutId id="2147485182" r:id="rId9"/>
    <p:sldLayoutId id="2147485183" r:id="rId10"/>
    <p:sldLayoutId id="2147485184" r:id="rId11"/>
    <p:sldLayoutId id="2147485185" r:id="rId12"/>
    <p:sldLayoutId id="2147485186" r:id="rId13"/>
    <p:sldLayoutId id="2147485187" r:id="rId14"/>
    <p:sldLayoutId id="2147485188" r:id="rId15"/>
    <p:sldLayoutId id="2147485189" r:id="rId16"/>
  </p:sldLayoutIdLst>
  <p:hf hdr="0" dt="0"/>
  <p:txStyles>
    <p:titleStyle>
      <a:lvl1pPr algn="l" defTabSz="457184" rtl="0" eaLnBrk="1" latinLnBrk="0" hangingPunct="1">
        <a:spcBef>
          <a:spcPct val="0"/>
        </a:spcBef>
        <a:buNone/>
        <a:defRPr sz="2400" kern="1200">
          <a:solidFill>
            <a:srgbClr val="36C746"/>
          </a:solidFill>
          <a:latin typeface="Arial"/>
          <a:ea typeface="+mj-ea"/>
          <a:cs typeface="Arial"/>
        </a:defRPr>
      </a:lvl1pPr>
    </p:titleStyle>
    <p:bodyStyle>
      <a:lvl1pPr marL="0" indent="0" algn="l" defTabSz="457184" rtl="0" eaLnBrk="1" latinLnBrk="0" hangingPunct="1">
        <a:spcBef>
          <a:spcPts val="500"/>
        </a:spcBef>
        <a:spcAft>
          <a:spcPts val="500"/>
        </a:spcAft>
        <a:buClr>
          <a:schemeClr val="bg2"/>
        </a:buClr>
        <a:buFont typeface="Arial" panose="020B0604020202020204" pitchFamily="34" charset="0"/>
        <a:buNone/>
        <a:defRPr sz="1500" kern="1200">
          <a:solidFill>
            <a:schemeClr val="accent1"/>
          </a:solidFill>
          <a:latin typeface="Arial"/>
          <a:ea typeface="+mn-ea"/>
          <a:cs typeface="Arial"/>
        </a:defRPr>
      </a:lvl1pPr>
      <a:lvl2pPr marL="361938" indent="-182557" algn="l" defTabSz="447659" rtl="0" eaLnBrk="1" latinLnBrk="0" hangingPunct="1">
        <a:spcBef>
          <a:spcPts val="500"/>
        </a:spcBef>
        <a:spcAft>
          <a:spcPts val="500"/>
        </a:spcAft>
        <a:buClr>
          <a:srgbClr val="36C746"/>
        </a:buClr>
        <a:buFont typeface="Arial" pitchFamily="34" charset="0"/>
        <a:buChar char="•"/>
        <a:defRPr sz="1400" kern="1200">
          <a:solidFill>
            <a:schemeClr val="accent1"/>
          </a:solidFill>
          <a:latin typeface="Arial"/>
          <a:ea typeface="+mn-ea"/>
          <a:cs typeface="Arial"/>
        </a:defRPr>
      </a:lvl2pPr>
      <a:lvl3pPr marL="538144" indent="-179382" algn="l" defTabSz="457184" rtl="0" eaLnBrk="1" latinLnBrk="0" hangingPunct="1">
        <a:spcBef>
          <a:spcPts val="500"/>
        </a:spcBef>
        <a:spcAft>
          <a:spcPts val="500"/>
        </a:spcAft>
        <a:buClr>
          <a:srgbClr val="36C746"/>
        </a:buClr>
        <a:buFont typeface="Arial" pitchFamily="34" charset="0"/>
        <a:buChar char="‒"/>
        <a:defRPr sz="1300" kern="1200">
          <a:solidFill>
            <a:schemeClr val="accent1"/>
          </a:solidFill>
          <a:latin typeface="Arial"/>
          <a:ea typeface="+mn-ea"/>
          <a:cs typeface="Arial"/>
        </a:defRPr>
      </a:lvl3pPr>
      <a:lvl4pPr marL="719113" indent="-179382" algn="l" defTabSz="457184" rtl="0" eaLnBrk="1" latinLnBrk="0" hangingPunct="1">
        <a:spcBef>
          <a:spcPts val="500"/>
        </a:spcBef>
        <a:spcAft>
          <a:spcPts val="500"/>
        </a:spcAft>
        <a:buClr>
          <a:srgbClr val="36C746"/>
        </a:buClr>
        <a:buFont typeface="Arial" panose="020B0604020202020204" pitchFamily="34" charset="0"/>
        <a:buChar char="–"/>
        <a:defRPr sz="1200" kern="1200">
          <a:solidFill>
            <a:schemeClr val="accent1"/>
          </a:solidFill>
          <a:latin typeface="Arial"/>
          <a:ea typeface="+mn-ea"/>
          <a:cs typeface="Arial"/>
        </a:defRPr>
      </a:lvl4pPr>
      <a:lvl5pPr marL="896906" indent="-185731" algn="l" defTabSz="457184" rtl="0" eaLnBrk="1" latinLnBrk="0" hangingPunct="1">
        <a:spcBef>
          <a:spcPts val="500"/>
        </a:spcBef>
        <a:spcAft>
          <a:spcPts val="500"/>
        </a:spcAft>
        <a:buClr>
          <a:srgbClr val="36C746"/>
        </a:buClr>
        <a:buFont typeface="Arial" panose="020B0604020202020204" pitchFamily="34" charset="0"/>
        <a:buChar char="–"/>
        <a:defRPr sz="1000" kern="1200">
          <a:solidFill>
            <a:schemeClr val="accent1"/>
          </a:solidFill>
          <a:latin typeface="Arial"/>
          <a:ea typeface="+mn-ea"/>
          <a:cs typeface="Arial"/>
        </a:defRPr>
      </a:lvl5pPr>
      <a:lvl6pPr marL="896080" indent="-182874" algn="l" defTabSz="457184" rtl="0" eaLnBrk="1" latinLnBrk="0" hangingPunct="1">
        <a:spcBef>
          <a:spcPts val="500"/>
        </a:spcBef>
        <a:spcAft>
          <a:spcPts val="500"/>
        </a:spcAft>
        <a:buClr>
          <a:schemeClr val="bg2"/>
        </a:buClr>
        <a:buFont typeface="Arial" panose="020B0604020202020204" pitchFamily="34" charset="0"/>
        <a:buChar char="–"/>
        <a:defRPr sz="1000" kern="1200" baseline="0">
          <a:solidFill>
            <a:schemeClr val="accent1"/>
          </a:solidFill>
          <a:latin typeface="Arial" panose="020B0604020202020204" pitchFamily="34" charset="0"/>
          <a:ea typeface="+mn-ea"/>
          <a:cs typeface="Arial" panose="020B0604020202020204" pitchFamily="34" charset="0"/>
        </a:defRPr>
      </a:lvl6pPr>
      <a:lvl7pPr marL="896080" indent="-182874" algn="l" defTabSz="457184" rtl="0" eaLnBrk="1" latinLnBrk="0" hangingPunct="1">
        <a:spcBef>
          <a:spcPts val="500"/>
        </a:spcBef>
        <a:spcAft>
          <a:spcPts val="500"/>
        </a:spcAft>
        <a:buClr>
          <a:schemeClr val="bg2"/>
        </a:buClr>
        <a:buFont typeface="Arial" panose="020B0604020202020204" pitchFamily="34" charset="0"/>
        <a:buChar char="–"/>
        <a:defRPr sz="900" kern="1200">
          <a:solidFill>
            <a:schemeClr val="accent1"/>
          </a:solidFill>
          <a:latin typeface="Arial" panose="020B0604020202020204" pitchFamily="34" charset="0"/>
          <a:ea typeface="+mn-ea"/>
          <a:cs typeface="Arial" panose="020B0604020202020204" pitchFamily="34" charset="0"/>
        </a:defRPr>
      </a:lvl7pPr>
      <a:lvl8pPr marL="3428879" indent="-228592" algn="l" defTabSz="457184" rtl="0" eaLnBrk="1" latinLnBrk="0" hangingPunct="1">
        <a:spcBef>
          <a:spcPct val="20000"/>
        </a:spcBef>
        <a:buFont typeface="Arial"/>
        <a:buChar char="•"/>
        <a:defRPr sz="2000" kern="1200">
          <a:solidFill>
            <a:schemeClr val="tx1"/>
          </a:solidFill>
          <a:latin typeface="+mn-lt"/>
          <a:ea typeface="+mn-ea"/>
          <a:cs typeface="+mn-cs"/>
        </a:defRPr>
      </a:lvl8pPr>
      <a:lvl9pPr marL="3886063" indent="-228592" algn="l" defTabSz="45718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4" rtl="0" eaLnBrk="1" latinLnBrk="0" hangingPunct="1">
        <a:defRPr sz="1800" kern="1200">
          <a:solidFill>
            <a:schemeClr val="tx1"/>
          </a:solidFill>
          <a:latin typeface="+mn-lt"/>
          <a:ea typeface="+mn-ea"/>
          <a:cs typeface="+mn-cs"/>
        </a:defRPr>
      </a:lvl1pPr>
      <a:lvl2pPr marL="457184" algn="l" defTabSz="457184" rtl="0" eaLnBrk="1" latinLnBrk="0" hangingPunct="1">
        <a:defRPr sz="1800" kern="1200">
          <a:solidFill>
            <a:schemeClr val="tx1"/>
          </a:solidFill>
          <a:latin typeface="+mn-lt"/>
          <a:ea typeface="+mn-ea"/>
          <a:cs typeface="+mn-cs"/>
        </a:defRPr>
      </a:lvl2pPr>
      <a:lvl3pPr marL="914367" algn="l" defTabSz="457184" rtl="0" eaLnBrk="1" latinLnBrk="0" hangingPunct="1">
        <a:defRPr sz="1800" kern="1200">
          <a:solidFill>
            <a:schemeClr val="tx1"/>
          </a:solidFill>
          <a:latin typeface="+mn-lt"/>
          <a:ea typeface="+mn-ea"/>
          <a:cs typeface="+mn-cs"/>
        </a:defRPr>
      </a:lvl3pPr>
      <a:lvl4pPr marL="1371552" algn="l" defTabSz="457184" rtl="0" eaLnBrk="1" latinLnBrk="0" hangingPunct="1">
        <a:defRPr sz="1800" kern="1200">
          <a:solidFill>
            <a:schemeClr val="tx1"/>
          </a:solidFill>
          <a:latin typeface="+mn-lt"/>
          <a:ea typeface="+mn-ea"/>
          <a:cs typeface="+mn-cs"/>
        </a:defRPr>
      </a:lvl4pPr>
      <a:lvl5pPr marL="1828736" algn="l" defTabSz="457184" rtl="0" eaLnBrk="1" latinLnBrk="0" hangingPunct="1">
        <a:defRPr sz="1800" kern="1200">
          <a:solidFill>
            <a:schemeClr val="tx1"/>
          </a:solidFill>
          <a:latin typeface="+mn-lt"/>
          <a:ea typeface="+mn-ea"/>
          <a:cs typeface="+mn-cs"/>
        </a:defRPr>
      </a:lvl5pPr>
      <a:lvl6pPr marL="2285919" algn="l" defTabSz="457184" rtl="0" eaLnBrk="1" latinLnBrk="0" hangingPunct="1">
        <a:defRPr sz="1800" kern="1200">
          <a:solidFill>
            <a:schemeClr val="tx1"/>
          </a:solidFill>
          <a:latin typeface="+mn-lt"/>
          <a:ea typeface="+mn-ea"/>
          <a:cs typeface="+mn-cs"/>
        </a:defRPr>
      </a:lvl6pPr>
      <a:lvl7pPr marL="2743103" algn="l" defTabSz="457184" rtl="0" eaLnBrk="1" latinLnBrk="0" hangingPunct="1">
        <a:defRPr sz="1800" kern="1200">
          <a:solidFill>
            <a:schemeClr val="tx1"/>
          </a:solidFill>
          <a:latin typeface="+mn-lt"/>
          <a:ea typeface="+mn-ea"/>
          <a:cs typeface="+mn-cs"/>
        </a:defRPr>
      </a:lvl7pPr>
      <a:lvl8pPr marL="3200287" algn="l" defTabSz="457184" rtl="0" eaLnBrk="1" latinLnBrk="0" hangingPunct="1">
        <a:defRPr sz="1800" kern="1200">
          <a:solidFill>
            <a:schemeClr val="tx1"/>
          </a:solidFill>
          <a:latin typeface="+mn-lt"/>
          <a:ea typeface="+mn-ea"/>
          <a:cs typeface="+mn-cs"/>
        </a:defRPr>
      </a:lvl8pPr>
      <a:lvl9pPr marL="3657471" algn="l" defTabSz="457184"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8057" y="230188"/>
            <a:ext cx="8633531" cy="369332"/>
          </a:xfrm>
          <a:prstGeom prst="rect">
            <a:avLst/>
          </a:prstGeom>
        </p:spPr>
        <p:txBody>
          <a:bodyPr vert="horz" lIns="0" tIns="0" rIns="0" bIns="0" rtlCol="0" anchor="t">
            <a:noAutofit/>
          </a:bodyPr>
          <a:lstStyle/>
          <a:p>
            <a:r>
              <a:rPr lang="en-US" dirty="0"/>
              <a:t>Click To Edit Title</a:t>
            </a:r>
          </a:p>
        </p:txBody>
      </p:sp>
      <p:sp>
        <p:nvSpPr>
          <p:cNvPr id="11" name="Text Placeholder 2"/>
          <p:cNvSpPr>
            <a:spLocks noGrp="1"/>
          </p:cNvSpPr>
          <p:nvPr>
            <p:ph type="body" idx="1"/>
          </p:nvPr>
        </p:nvSpPr>
        <p:spPr>
          <a:xfrm>
            <a:off x="252414" y="1203326"/>
            <a:ext cx="8639175" cy="3176587"/>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12"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3"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Confidential Property of Schneider Electric |</a:t>
            </a:r>
          </a:p>
        </p:txBody>
      </p:sp>
      <p:pic>
        <p:nvPicPr>
          <p:cNvPr id="7" name="Picture 6" descr="schneider_LIO_Life-Green_RGB.png"/>
          <p:cNvPicPr>
            <a:picLocks noChangeAspect="1"/>
          </p:cNvPicPr>
          <p:nvPr/>
        </p:nvPicPr>
        <p:blipFill>
          <a:blip r:embed="rId15" cstate="print"/>
          <a:stretch>
            <a:fillRect/>
          </a:stretch>
        </p:blipFill>
        <p:spPr>
          <a:xfrm>
            <a:off x="7067034" y="4494997"/>
            <a:ext cx="2041798" cy="562953"/>
          </a:xfrm>
          <a:prstGeom prst="rect">
            <a:avLst/>
          </a:prstGeom>
        </p:spPr>
      </p:pic>
    </p:spTree>
    <p:extLst>
      <p:ext uri="{BB962C8B-B14F-4D97-AF65-F5344CB8AC3E}">
        <p14:creationId xmlns:p14="http://schemas.microsoft.com/office/powerpoint/2010/main" val="3030011052"/>
      </p:ext>
    </p:extLst>
  </p:cSld>
  <p:clrMap bg1="lt1" tx1="dk1" bg2="lt2" tx2="dk2" accent1="accent1" accent2="accent2" accent3="accent3" accent4="accent4" accent5="accent5" accent6="accent6" hlink="hlink" folHlink="folHlink"/>
  <p:sldLayoutIdLst>
    <p:sldLayoutId id="2147485210" r:id="rId1"/>
    <p:sldLayoutId id="2147485211" r:id="rId2"/>
    <p:sldLayoutId id="2147485212" r:id="rId3"/>
    <p:sldLayoutId id="2147485213" r:id="rId4"/>
    <p:sldLayoutId id="2147485214" r:id="rId5"/>
    <p:sldLayoutId id="2147485215" r:id="rId6"/>
    <p:sldLayoutId id="2147485216" r:id="rId7"/>
    <p:sldLayoutId id="2147485217" r:id="rId8"/>
    <p:sldLayoutId id="2147485218" r:id="rId9"/>
    <p:sldLayoutId id="2147485219" r:id="rId10"/>
    <p:sldLayoutId id="2147485220" r:id="rId11"/>
    <p:sldLayoutId id="2147485221" r:id="rId12"/>
    <p:sldLayoutId id="2147485222" r:id="rId13"/>
  </p:sldLayoutIdLst>
  <p:hf hdr="0" dt="0"/>
  <p:txStyles>
    <p:titleStyle>
      <a:lvl1pPr algn="l" defTabSz="457184" rtl="0" eaLnBrk="1" latinLnBrk="0" hangingPunct="1">
        <a:spcBef>
          <a:spcPct val="0"/>
        </a:spcBef>
        <a:buNone/>
        <a:defRPr sz="2400" kern="1200">
          <a:solidFill>
            <a:srgbClr val="36C746"/>
          </a:solidFill>
          <a:latin typeface="Arial"/>
          <a:ea typeface="+mj-ea"/>
          <a:cs typeface="Arial"/>
        </a:defRPr>
      </a:lvl1pPr>
    </p:titleStyle>
    <p:bodyStyle>
      <a:lvl1pPr marL="173032" indent="-157158" algn="l" defTabSz="457184" rtl="0" eaLnBrk="1" latinLnBrk="0" hangingPunct="1">
        <a:spcBef>
          <a:spcPts val="500"/>
        </a:spcBef>
        <a:spcAft>
          <a:spcPts val="500"/>
        </a:spcAft>
        <a:buClr>
          <a:schemeClr val="bg2"/>
        </a:buClr>
        <a:buFont typeface="Arial" panose="020B0604020202020204" pitchFamily="34" charset="0"/>
        <a:buNone/>
        <a:defRPr sz="1500" kern="1200">
          <a:solidFill>
            <a:schemeClr val="accent1"/>
          </a:solidFill>
          <a:latin typeface="Arial"/>
          <a:ea typeface="+mn-ea"/>
          <a:cs typeface="Arial"/>
        </a:defRPr>
      </a:lvl1pPr>
      <a:lvl2pPr marL="361938" indent="-182557" algn="l" defTabSz="447659" rtl="0" eaLnBrk="1" latinLnBrk="0" hangingPunct="1">
        <a:spcBef>
          <a:spcPts val="500"/>
        </a:spcBef>
        <a:spcAft>
          <a:spcPts val="500"/>
        </a:spcAft>
        <a:buClr>
          <a:srgbClr val="36C746"/>
        </a:buClr>
        <a:buFont typeface="Arial" pitchFamily="34" charset="0"/>
        <a:buChar char="•"/>
        <a:defRPr sz="1400" kern="1200">
          <a:solidFill>
            <a:schemeClr val="accent1"/>
          </a:solidFill>
          <a:latin typeface="Arial"/>
          <a:ea typeface="+mn-ea"/>
          <a:cs typeface="Arial"/>
        </a:defRPr>
      </a:lvl2pPr>
      <a:lvl3pPr marL="538144" indent="-179382" algn="l" defTabSz="457184" rtl="0" eaLnBrk="1" latinLnBrk="0" hangingPunct="1">
        <a:spcBef>
          <a:spcPts val="500"/>
        </a:spcBef>
        <a:spcAft>
          <a:spcPts val="500"/>
        </a:spcAft>
        <a:buClr>
          <a:srgbClr val="36C746"/>
        </a:buClr>
        <a:buFont typeface="Arial" pitchFamily="34" charset="0"/>
        <a:buChar char="‒"/>
        <a:defRPr sz="1300" kern="1200">
          <a:solidFill>
            <a:schemeClr val="accent1"/>
          </a:solidFill>
          <a:latin typeface="Arial"/>
          <a:ea typeface="+mn-ea"/>
          <a:cs typeface="Arial"/>
        </a:defRPr>
      </a:lvl3pPr>
      <a:lvl4pPr marL="719113" indent="-179382" algn="l" defTabSz="457184" rtl="0" eaLnBrk="1" latinLnBrk="0" hangingPunct="1">
        <a:spcBef>
          <a:spcPts val="500"/>
        </a:spcBef>
        <a:spcAft>
          <a:spcPts val="500"/>
        </a:spcAft>
        <a:buClr>
          <a:srgbClr val="36C746"/>
        </a:buClr>
        <a:buFont typeface="Arial" panose="020B0604020202020204" pitchFamily="34" charset="0"/>
        <a:buChar char="–"/>
        <a:defRPr sz="1200" kern="1200">
          <a:solidFill>
            <a:schemeClr val="accent1"/>
          </a:solidFill>
          <a:latin typeface="Arial"/>
          <a:ea typeface="+mn-ea"/>
          <a:cs typeface="Arial"/>
        </a:defRPr>
      </a:lvl4pPr>
      <a:lvl5pPr marL="896906" indent="-185731" algn="l" defTabSz="457184" rtl="0" eaLnBrk="1" latinLnBrk="0" hangingPunct="1">
        <a:spcBef>
          <a:spcPts val="500"/>
        </a:spcBef>
        <a:spcAft>
          <a:spcPts val="500"/>
        </a:spcAft>
        <a:buClr>
          <a:srgbClr val="36C746"/>
        </a:buClr>
        <a:buFont typeface="Arial" panose="020B0604020202020204" pitchFamily="34" charset="0"/>
        <a:buChar char="–"/>
        <a:defRPr sz="1000" kern="1200">
          <a:solidFill>
            <a:schemeClr val="accent1"/>
          </a:solidFill>
          <a:latin typeface="Arial"/>
          <a:ea typeface="+mn-ea"/>
          <a:cs typeface="Arial"/>
        </a:defRPr>
      </a:lvl5pPr>
      <a:lvl6pPr marL="896080" indent="-182874" algn="l" defTabSz="457184" rtl="0" eaLnBrk="1" latinLnBrk="0" hangingPunct="1">
        <a:spcBef>
          <a:spcPts val="500"/>
        </a:spcBef>
        <a:spcAft>
          <a:spcPts val="500"/>
        </a:spcAft>
        <a:buClr>
          <a:schemeClr val="bg2"/>
        </a:buClr>
        <a:buFont typeface="Arial" panose="020B0604020202020204" pitchFamily="34" charset="0"/>
        <a:buChar char="–"/>
        <a:defRPr sz="1000" kern="1200" baseline="0">
          <a:solidFill>
            <a:schemeClr val="accent1"/>
          </a:solidFill>
          <a:latin typeface="Arial" panose="020B0604020202020204" pitchFamily="34" charset="0"/>
          <a:ea typeface="+mn-ea"/>
          <a:cs typeface="Arial" panose="020B0604020202020204" pitchFamily="34" charset="0"/>
        </a:defRPr>
      </a:lvl6pPr>
      <a:lvl7pPr marL="896080" indent="-182874" algn="l" defTabSz="457184" rtl="0" eaLnBrk="1" latinLnBrk="0" hangingPunct="1">
        <a:spcBef>
          <a:spcPts val="500"/>
        </a:spcBef>
        <a:spcAft>
          <a:spcPts val="500"/>
        </a:spcAft>
        <a:buClr>
          <a:schemeClr val="bg2"/>
        </a:buClr>
        <a:buFont typeface="Arial" panose="020B0604020202020204" pitchFamily="34" charset="0"/>
        <a:buChar char="–"/>
        <a:defRPr sz="900" kern="1200">
          <a:solidFill>
            <a:schemeClr val="accent1"/>
          </a:solidFill>
          <a:latin typeface="Arial" panose="020B0604020202020204" pitchFamily="34" charset="0"/>
          <a:ea typeface="+mn-ea"/>
          <a:cs typeface="Arial" panose="020B0604020202020204" pitchFamily="34" charset="0"/>
        </a:defRPr>
      </a:lvl7pPr>
      <a:lvl8pPr marL="3428879" indent="-228592" algn="l" defTabSz="457184" rtl="0" eaLnBrk="1" latinLnBrk="0" hangingPunct="1">
        <a:spcBef>
          <a:spcPct val="20000"/>
        </a:spcBef>
        <a:buFont typeface="Arial"/>
        <a:buChar char="•"/>
        <a:defRPr sz="2000" kern="1200">
          <a:solidFill>
            <a:schemeClr val="tx1"/>
          </a:solidFill>
          <a:latin typeface="+mn-lt"/>
          <a:ea typeface="+mn-ea"/>
          <a:cs typeface="+mn-cs"/>
        </a:defRPr>
      </a:lvl8pPr>
      <a:lvl9pPr marL="3886063" indent="-228592" algn="l" defTabSz="45718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4" rtl="0" eaLnBrk="1" latinLnBrk="0" hangingPunct="1">
        <a:defRPr sz="1800" kern="1200">
          <a:solidFill>
            <a:schemeClr val="tx1"/>
          </a:solidFill>
          <a:latin typeface="+mn-lt"/>
          <a:ea typeface="+mn-ea"/>
          <a:cs typeface="+mn-cs"/>
        </a:defRPr>
      </a:lvl1pPr>
      <a:lvl2pPr marL="457184" algn="l" defTabSz="457184" rtl="0" eaLnBrk="1" latinLnBrk="0" hangingPunct="1">
        <a:defRPr sz="1800" kern="1200">
          <a:solidFill>
            <a:schemeClr val="tx1"/>
          </a:solidFill>
          <a:latin typeface="+mn-lt"/>
          <a:ea typeface="+mn-ea"/>
          <a:cs typeface="+mn-cs"/>
        </a:defRPr>
      </a:lvl2pPr>
      <a:lvl3pPr marL="914367" algn="l" defTabSz="457184" rtl="0" eaLnBrk="1" latinLnBrk="0" hangingPunct="1">
        <a:defRPr sz="1800" kern="1200">
          <a:solidFill>
            <a:schemeClr val="tx1"/>
          </a:solidFill>
          <a:latin typeface="+mn-lt"/>
          <a:ea typeface="+mn-ea"/>
          <a:cs typeface="+mn-cs"/>
        </a:defRPr>
      </a:lvl3pPr>
      <a:lvl4pPr marL="1371552" algn="l" defTabSz="457184" rtl="0" eaLnBrk="1" latinLnBrk="0" hangingPunct="1">
        <a:defRPr sz="1800" kern="1200">
          <a:solidFill>
            <a:schemeClr val="tx1"/>
          </a:solidFill>
          <a:latin typeface="+mn-lt"/>
          <a:ea typeface="+mn-ea"/>
          <a:cs typeface="+mn-cs"/>
        </a:defRPr>
      </a:lvl4pPr>
      <a:lvl5pPr marL="1828736" algn="l" defTabSz="457184" rtl="0" eaLnBrk="1" latinLnBrk="0" hangingPunct="1">
        <a:defRPr sz="1800" kern="1200">
          <a:solidFill>
            <a:schemeClr val="tx1"/>
          </a:solidFill>
          <a:latin typeface="+mn-lt"/>
          <a:ea typeface="+mn-ea"/>
          <a:cs typeface="+mn-cs"/>
        </a:defRPr>
      </a:lvl5pPr>
      <a:lvl6pPr marL="2285919" algn="l" defTabSz="457184" rtl="0" eaLnBrk="1" latinLnBrk="0" hangingPunct="1">
        <a:defRPr sz="1800" kern="1200">
          <a:solidFill>
            <a:schemeClr val="tx1"/>
          </a:solidFill>
          <a:latin typeface="+mn-lt"/>
          <a:ea typeface="+mn-ea"/>
          <a:cs typeface="+mn-cs"/>
        </a:defRPr>
      </a:lvl6pPr>
      <a:lvl7pPr marL="2743103" algn="l" defTabSz="457184" rtl="0" eaLnBrk="1" latinLnBrk="0" hangingPunct="1">
        <a:defRPr sz="1800" kern="1200">
          <a:solidFill>
            <a:schemeClr val="tx1"/>
          </a:solidFill>
          <a:latin typeface="+mn-lt"/>
          <a:ea typeface="+mn-ea"/>
          <a:cs typeface="+mn-cs"/>
        </a:defRPr>
      </a:lvl7pPr>
      <a:lvl8pPr marL="3200287" algn="l" defTabSz="457184" rtl="0" eaLnBrk="1" latinLnBrk="0" hangingPunct="1">
        <a:defRPr sz="1800" kern="1200">
          <a:solidFill>
            <a:schemeClr val="tx1"/>
          </a:solidFill>
          <a:latin typeface="+mn-lt"/>
          <a:ea typeface="+mn-ea"/>
          <a:cs typeface="+mn-cs"/>
        </a:defRPr>
      </a:lvl8pPr>
      <a:lvl9pPr marL="3657471" algn="l" defTabSz="457184"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6360958"/>
      </p:ext>
    </p:extLst>
  </p:cSld>
  <p:clrMap bg1="lt1" tx1="dk1" bg2="lt2" tx2="dk2" accent1="accent1" accent2="accent2" accent3="accent3" accent4="accent4" accent5="accent5" accent6="accent6" hlink="hlink" folHlink="folHlink"/>
  <p:sldLayoutIdLst>
    <p:sldLayoutId id="2147485224" r:id="rId1"/>
    <p:sldLayoutId id="2147485225" r:id="rId2"/>
    <p:sldLayoutId id="2147485226" r:id="rId3"/>
    <p:sldLayoutId id="2147485227" r:id="rId4"/>
    <p:sldLayoutId id="2147485228" r:id="rId5"/>
    <p:sldLayoutId id="2147485229" r:id="rId6"/>
    <p:sldLayoutId id="2147485230" r:id="rId7"/>
    <p:sldLayoutId id="2147485231" r:id="rId8"/>
    <p:sldLayoutId id="2147485232" r:id="rId9"/>
    <p:sldLayoutId id="2147485233" r:id="rId10"/>
    <p:sldLayoutId id="2147485235" r:id="rId11"/>
    <p:sldLayoutId id="2147485236" r:id="rId12"/>
    <p:sldLayoutId id="2147485237" r:id="rId13"/>
    <p:sldLayoutId id="2147485238" r:id="rId14"/>
    <p:sldLayoutId id="2147485239" r:id="rId15"/>
    <p:sldLayoutId id="2147485240" r:id="rId16"/>
  </p:sldLayoutIdLst>
  <p:hf hdr="0" dt="0"/>
  <p:txStyles>
    <p:titleStyle>
      <a:lvl1pPr algn="ctr" defTabSz="457148" rtl="0" eaLnBrk="1" latinLnBrk="0" hangingPunct="1">
        <a:spcBef>
          <a:spcPct val="0"/>
        </a:spcBef>
        <a:buNone/>
        <a:defRPr sz="4400" kern="1200">
          <a:solidFill>
            <a:schemeClr val="tx1"/>
          </a:solidFill>
          <a:latin typeface="+mj-lt"/>
          <a:ea typeface="+mj-ea"/>
          <a:cs typeface="+mj-cs"/>
        </a:defRPr>
      </a:lvl1pPr>
    </p:titleStyle>
    <p:bodyStyle>
      <a:lvl1pPr marL="342863" indent="-342863" algn="l" defTabSz="457148" rtl="0" eaLnBrk="1" latinLnBrk="0" hangingPunct="1">
        <a:spcBef>
          <a:spcPct val="20000"/>
        </a:spcBef>
        <a:buFont typeface="Arial"/>
        <a:buChar char="•"/>
        <a:defRPr sz="3200" kern="1200">
          <a:solidFill>
            <a:schemeClr val="tx1"/>
          </a:solidFill>
          <a:latin typeface="+mn-lt"/>
          <a:ea typeface="+mn-ea"/>
          <a:cs typeface="+mn-cs"/>
        </a:defRPr>
      </a:lvl1pPr>
      <a:lvl2pPr marL="742870" indent="-285719" algn="l" defTabSz="457148" rtl="0" eaLnBrk="1" latinLnBrk="0" hangingPunct="1">
        <a:spcBef>
          <a:spcPct val="20000"/>
        </a:spcBef>
        <a:buFont typeface="Arial"/>
        <a:buChar char="–"/>
        <a:defRPr sz="2800" kern="1200">
          <a:solidFill>
            <a:schemeClr val="tx1"/>
          </a:solidFill>
          <a:latin typeface="+mn-lt"/>
          <a:ea typeface="+mn-ea"/>
          <a:cs typeface="+mn-cs"/>
        </a:defRPr>
      </a:lvl2pPr>
      <a:lvl3pPr marL="1142875" indent="-228575" algn="l" defTabSz="457148" rtl="0" eaLnBrk="1" latinLnBrk="0" hangingPunct="1">
        <a:spcBef>
          <a:spcPct val="20000"/>
        </a:spcBef>
        <a:buFont typeface="Arial"/>
        <a:buChar char="•"/>
        <a:defRPr sz="2400" kern="1200">
          <a:solidFill>
            <a:schemeClr val="tx1"/>
          </a:solidFill>
          <a:latin typeface="+mn-lt"/>
          <a:ea typeface="+mn-ea"/>
          <a:cs typeface="+mn-cs"/>
        </a:defRPr>
      </a:lvl3pPr>
      <a:lvl4pPr marL="1600024" indent="-228575" algn="l" defTabSz="457148" rtl="0" eaLnBrk="1" latinLnBrk="0" hangingPunct="1">
        <a:spcBef>
          <a:spcPct val="20000"/>
        </a:spcBef>
        <a:buFont typeface="Arial"/>
        <a:buChar char="–"/>
        <a:defRPr sz="2000" kern="1200">
          <a:solidFill>
            <a:schemeClr val="tx1"/>
          </a:solidFill>
          <a:latin typeface="+mn-lt"/>
          <a:ea typeface="+mn-ea"/>
          <a:cs typeface="+mn-cs"/>
        </a:defRPr>
      </a:lvl4pPr>
      <a:lvl5pPr marL="2057174" indent="-228575" algn="l" defTabSz="457148" rtl="0" eaLnBrk="1" latinLnBrk="0" hangingPunct="1">
        <a:spcBef>
          <a:spcPct val="20000"/>
        </a:spcBef>
        <a:buFont typeface="Arial"/>
        <a:buChar char="»"/>
        <a:defRPr sz="2000" kern="1200">
          <a:solidFill>
            <a:schemeClr val="tx1"/>
          </a:solidFill>
          <a:latin typeface="+mn-lt"/>
          <a:ea typeface="+mn-ea"/>
          <a:cs typeface="+mn-cs"/>
        </a:defRPr>
      </a:lvl5pPr>
      <a:lvl6pPr marL="2514323" indent="-228575" algn="l" defTabSz="457148" rtl="0" eaLnBrk="1" latinLnBrk="0" hangingPunct="1">
        <a:spcBef>
          <a:spcPct val="20000"/>
        </a:spcBef>
        <a:buFont typeface="Arial"/>
        <a:buChar char="•"/>
        <a:defRPr sz="2000" kern="1200">
          <a:solidFill>
            <a:schemeClr val="tx1"/>
          </a:solidFill>
          <a:latin typeface="+mn-lt"/>
          <a:ea typeface="+mn-ea"/>
          <a:cs typeface="+mn-cs"/>
        </a:defRPr>
      </a:lvl6pPr>
      <a:lvl7pPr marL="2971473" indent="-228575" algn="l" defTabSz="457148" rtl="0" eaLnBrk="1" latinLnBrk="0" hangingPunct="1">
        <a:spcBef>
          <a:spcPct val="20000"/>
        </a:spcBef>
        <a:buFont typeface="Arial"/>
        <a:buChar char="•"/>
        <a:defRPr sz="2000" kern="1200">
          <a:solidFill>
            <a:schemeClr val="tx1"/>
          </a:solidFill>
          <a:latin typeface="+mn-lt"/>
          <a:ea typeface="+mn-ea"/>
          <a:cs typeface="+mn-cs"/>
        </a:defRPr>
      </a:lvl7pPr>
      <a:lvl8pPr marL="3428622" indent="-228575" algn="l" defTabSz="457148" rtl="0" eaLnBrk="1" latinLnBrk="0" hangingPunct="1">
        <a:spcBef>
          <a:spcPct val="20000"/>
        </a:spcBef>
        <a:buFont typeface="Arial"/>
        <a:buChar char="•"/>
        <a:defRPr sz="2000" kern="1200">
          <a:solidFill>
            <a:schemeClr val="tx1"/>
          </a:solidFill>
          <a:latin typeface="+mn-lt"/>
          <a:ea typeface="+mn-ea"/>
          <a:cs typeface="+mn-cs"/>
        </a:defRPr>
      </a:lvl8pPr>
      <a:lvl9pPr marL="3885772" indent="-228575" algn="l" defTabSz="45714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48" rtl="0" eaLnBrk="1" latinLnBrk="0" hangingPunct="1">
        <a:defRPr sz="1800" kern="1200">
          <a:solidFill>
            <a:schemeClr val="tx1"/>
          </a:solidFill>
          <a:latin typeface="+mn-lt"/>
          <a:ea typeface="+mn-ea"/>
          <a:cs typeface="+mn-cs"/>
        </a:defRPr>
      </a:lvl1pPr>
      <a:lvl2pPr marL="457148" algn="l" defTabSz="457148" rtl="0" eaLnBrk="1" latinLnBrk="0" hangingPunct="1">
        <a:defRPr sz="1800" kern="1200">
          <a:solidFill>
            <a:schemeClr val="tx1"/>
          </a:solidFill>
          <a:latin typeface="+mn-lt"/>
          <a:ea typeface="+mn-ea"/>
          <a:cs typeface="+mn-cs"/>
        </a:defRPr>
      </a:lvl2pPr>
      <a:lvl3pPr marL="914300" algn="l" defTabSz="457148" rtl="0" eaLnBrk="1" latinLnBrk="0" hangingPunct="1">
        <a:defRPr sz="1800" kern="1200">
          <a:solidFill>
            <a:schemeClr val="tx1"/>
          </a:solidFill>
          <a:latin typeface="+mn-lt"/>
          <a:ea typeface="+mn-ea"/>
          <a:cs typeface="+mn-cs"/>
        </a:defRPr>
      </a:lvl3pPr>
      <a:lvl4pPr marL="1371450" algn="l" defTabSz="457148" rtl="0" eaLnBrk="1" latinLnBrk="0" hangingPunct="1">
        <a:defRPr sz="1800" kern="1200">
          <a:solidFill>
            <a:schemeClr val="tx1"/>
          </a:solidFill>
          <a:latin typeface="+mn-lt"/>
          <a:ea typeface="+mn-ea"/>
          <a:cs typeface="+mn-cs"/>
        </a:defRPr>
      </a:lvl4pPr>
      <a:lvl5pPr marL="1828601" algn="l" defTabSz="457148" rtl="0" eaLnBrk="1" latinLnBrk="0" hangingPunct="1">
        <a:defRPr sz="1800" kern="1200">
          <a:solidFill>
            <a:schemeClr val="tx1"/>
          </a:solidFill>
          <a:latin typeface="+mn-lt"/>
          <a:ea typeface="+mn-ea"/>
          <a:cs typeface="+mn-cs"/>
        </a:defRPr>
      </a:lvl5pPr>
      <a:lvl6pPr marL="2285748" algn="l" defTabSz="457148" rtl="0" eaLnBrk="1" latinLnBrk="0" hangingPunct="1">
        <a:defRPr sz="1800" kern="1200">
          <a:solidFill>
            <a:schemeClr val="tx1"/>
          </a:solidFill>
          <a:latin typeface="+mn-lt"/>
          <a:ea typeface="+mn-ea"/>
          <a:cs typeface="+mn-cs"/>
        </a:defRPr>
      </a:lvl6pPr>
      <a:lvl7pPr marL="2742896" algn="l" defTabSz="457148" rtl="0" eaLnBrk="1" latinLnBrk="0" hangingPunct="1">
        <a:defRPr sz="1800" kern="1200">
          <a:solidFill>
            <a:schemeClr val="tx1"/>
          </a:solidFill>
          <a:latin typeface="+mn-lt"/>
          <a:ea typeface="+mn-ea"/>
          <a:cs typeface="+mn-cs"/>
        </a:defRPr>
      </a:lvl7pPr>
      <a:lvl8pPr marL="3200047" algn="l" defTabSz="457148" rtl="0" eaLnBrk="1" latinLnBrk="0" hangingPunct="1">
        <a:defRPr sz="1800" kern="1200">
          <a:solidFill>
            <a:schemeClr val="tx1"/>
          </a:solidFill>
          <a:latin typeface="+mn-lt"/>
          <a:ea typeface="+mn-ea"/>
          <a:cs typeface="+mn-cs"/>
        </a:defRPr>
      </a:lvl8pPr>
      <a:lvl9pPr marL="3657197" algn="l" defTabSz="45714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97.xml"/></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29.xml"/><Relationship Id="rId6" Type="http://schemas.openxmlformats.org/officeDocument/2006/relationships/image" Target="../media/image42.png"/><Relationship Id="rId5" Type="http://schemas.openxmlformats.org/officeDocument/2006/relationships/hyperlink" Target="https://community.exchange.se.com/t5/EcoStruxure-Power-Operation/Power-Operation-2021-Digital-Sales-Enablement-Kit/td-p/264551" TargetMode="External"/><Relationship Id="rId4" Type="http://schemas.openxmlformats.org/officeDocument/2006/relationships/hyperlink" Target="https://ecoxpert.se.com/power-management-systems/power-management-software/power-scada-operation#tab/documents"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5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0.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29.xml"/><Relationship Id="rId6" Type="http://schemas.openxmlformats.org/officeDocument/2006/relationships/hyperlink" Target="https://community.exchange.se.com/t5/EcoStruxure-Power-Operation/Power-Operation-2021-Digital-Sales-Enablement-Kit/td-p/264551" TargetMode="External"/><Relationship Id="rId5" Type="http://schemas.openxmlformats.org/officeDocument/2006/relationships/hyperlink" Target="https://ecoxpert.se.com/power-management-systems/power-management-software/power-scada-operation#tab/documents" TargetMode="External"/><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29.xml"/><Relationship Id="rId4" Type="http://schemas.openxmlformats.org/officeDocument/2006/relationships/hyperlink" Target="https://www.youtube.com/watch?v=KJXsW6d3fKg"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22.xml.rels><?xml version="1.0" encoding="UTF-8" standalone="yes"?>
<Relationships xmlns="http://schemas.openxmlformats.org/package/2006/relationships"><Relationship Id="rId3" Type="http://schemas.openxmlformats.org/officeDocument/2006/relationships/hyperlink" Target="https://ecoxpert.se.com/power-management-systems/power-management-software/power-scada-operation/design-quote" TargetMode="External"/><Relationship Id="rId2" Type="http://schemas.openxmlformats.org/officeDocument/2006/relationships/notesSlide" Target="../notesSlides/notesSlide17.xml"/><Relationship Id="rId1" Type="http://schemas.openxmlformats.org/officeDocument/2006/relationships/slideLayout" Target="../slideLayouts/slideLayout29.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hyperlink" Target="https://community.exchange.se.com/t5/EcoStruxure-Power-Operation/Power-Operation-2021-Digital-Sales-Enablement-Kit/td-p/264551"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29.xml"/><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29.xml"/><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hyperlink" Target="mailto:Richard.Alexander@se.com" TargetMode="External"/><Relationship Id="rId7" Type="http://schemas.openxmlformats.org/officeDocument/2006/relationships/image" Target="../media/image26.tiff"/><Relationship Id="rId12" Type="http://schemas.openxmlformats.org/officeDocument/2006/relationships/image" Target="../media/image31.PNG"/><Relationship Id="rId17" Type="http://schemas.openxmlformats.org/officeDocument/2006/relationships/image" Target="../media/image36.png"/><Relationship Id="rId2" Type="http://schemas.openxmlformats.org/officeDocument/2006/relationships/notesSlide" Target="../notesSlides/notesSlide2.xml"/><Relationship Id="rId16" Type="http://schemas.openxmlformats.org/officeDocument/2006/relationships/image" Target="../media/image35.png"/><Relationship Id="rId1" Type="http://schemas.openxmlformats.org/officeDocument/2006/relationships/slideLayout" Target="../slideLayouts/slideLayout29.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34.png"/><Relationship Id="rId10" Type="http://schemas.openxmlformats.org/officeDocument/2006/relationships/image" Target="../media/image29.png"/><Relationship Id="rId4" Type="http://schemas.openxmlformats.org/officeDocument/2006/relationships/hyperlink" Target="mailto:madleen.laclef@se.com" TargetMode="External"/><Relationship Id="rId9" Type="http://schemas.openxmlformats.org/officeDocument/2006/relationships/image" Target="../media/image28.png"/><Relationship Id="rId14" Type="http://schemas.openxmlformats.org/officeDocument/2006/relationships/image" Target="../media/image33.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1.jpeg"/><Relationship Id="rId1" Type="http://schemas.openxmlformats.org/officeDocument/2006/relationships/slideLayout" Target="../slideLayouts/slideLayout15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6.xml"/></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116.xml"/></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6.xml"/><Relationship Id="rId1" Type="http://schemas.openxmlformats.org/officeDocument/2006/relationships/slideLayout" Target="../slideLayouts/slideLayout116.xml"/></Relationships>
</file>

<file path=ppt/slides/_rels/slide37.xml.rels><?xml version="1.0" encoding="UTF-8" standalone="yes"?>
<Relationships xmlns="http://schemas.openxmlformats.org/package/2006/relationships"><Relationship Id="rId3" Type="http://schemas.openxmlformats.org/officeDocument/2006/relationships/hyperlink" Target="mailto:orders.software@schneider-electric.com" TargetMode="External"/><Relationship Id="rId2" Type="http://schemas.openxmlformats.org/officeDocument/2006/relationships/notesSlide" Target="../notesSlides/notesSlide27.xml"/><Relationship Id="rId1" Type="http://schemas.openxmlformats.org/officeDocument/2006/relationships/slideLayout" Target="../slideLayouts/slideLayout11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39.xml.rels><?xml version="1.0" encoding="UTF-8" standalone="yes"?>
<Relationships xmlns="http://schemas.openxmlformats.org/package/2006/relationships"><Relationship Id="rId3" Type="http://schemas.openxmlformats.org/officeDocument/2006/relationships/hyperlink" Target="https://community.exchange.se.com/t5/EcoStruxure-Power-Operation/Power-Operation-2021-Digital-Sales-Enablement-Kit/td-p/264551" TargetMode="External"/><Relationship Id="rId2" Type="http://schemas.openxmlformats.org/officeDocument/2006/relationships/notesSlide" Target="../notesSlides/notesSlide28.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29.xml"/><Relationship Id="rId4" Type="http://schemas.openxmlformats.org/officeDocument/2006/relationships/image" Target="../media/image35.png"/></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9.xml"/><Relationship Id="rId1" Type="http://schemas.openxmlformats.org/officeDocument/2006/relationships/slideLayout" Target="../slideLayouts/slideLayout29.xml"/><Relationship Id="rId4" Type="http://schemas.openxmlformats.org/officeDocument/2006/relationships/image" Target="../media/image55.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0.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6.xml.rels><?xml version="1.0" encoding="UTF-8" standalone="yes"?>
<Relationships xmlns="http://schemas.openxmlformats.org/package/2006/relationships"><Relationship Id="rId3" Type="http://schemas.openxmlformats.org/officeDocument/2006/relationships/hyperlink" Target="https://community.exchange.se.com/t5/EcoStruxure-Power-Operation/Power-Operation-2021-Digital-Sales-Enablement-Kit/td-p/264551" TargetMode="External"/><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3" Type="http://schemas.openxmlformats.org/officeDocument/2006/relationships/hyperlink" Target="https://schneider-electric.csod.com/ui/lms-learning-details/app/curriculum/06c47519-e297-48bd-9065-aec9d3a170d8" TargetMode="External"/><Relationship Id="rId2" Type="http://schemas.openxmlformats.org/officeDocument/2006/relationships/notesSlide" Target="../notesSlides/notesSlide5.xml"/><Relationship Id="rId1" Type="http://schemas.openxmlformats.org/officeDocument/2006/relationships/slideLayout" Target="../slideLayouts/slideLayout50.xml"/><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9.xml.rels><?xml version="1.0" encoding="UTF-8" standalone="yes"?>
<Relationships xmlns="http://schemas.openxmlformats.org/package/2006/relationships"><Relationship Id="rId3" Type="http://schemas.openxmlformats.org/officeDocument/2006/relationships/hyperlink" Target="https://ecoxpert.se.com/power-management-systems/power-management-software/power-scada-operation#tab/documents" TargetMode="External"/><Relationship Id="rId2" Type="http://schemas.openxmlformats.org/officeDocument/2006/relationships/notesSlide" Target="../notesSlides/notesSlide6.xml"/><Relationship Id="rId1" Type="http://schemas.openxmlformats.org/officeDocument/2006/relationships/slideLayout" Target="../slideLayouts/slideLayout29.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hyperlink" Target="https://community.exchange.se.com/t5/EcoStruxure-Power-Operation/bd-p/power-scada-operation"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cstate="hqprint">
            <a:extLst>
              <a:ext uri="{28A0092B-C50C-407E-A947-70E740481C1C}">
                <a14:useLocalDpi xmlns:a14="http://schemas.microsoft.com/office/drawing/2010/main"/>
              </a:ext>
            </a:extLst>
          </a:blip>
          <a:srcRect/>
          <a:stretch/>
        </p:blipFill>
        <p:spPr bwMode="auto">
          <a:xfrm>
            <a:off x="-22" y="0"/>
            <a:ext cx="9143999" cy="4386996"/>
          </a:xfrm>
          <a:prstGeom prst="rect">
            <a:avLst/>
          </a:prstGeom>
          <a:noFill/>
        </p:spPr>
      </p:pic>
      <p:sp>
        <p:nvSpPr>
          <p:cNvPr id="12" name="Rectangle 11">
            <a:extLst>
              <a:ext uri="{FF2B5EF4-FFF2-40B4-BE49-F238E27FC236}">
                <a16:creationId xmlns:a16="http://schemas.microsoft.com/office/drawing/2014/main" id="{DC669DD7-D76E-1045-A48B-B162952CEB7F}"/>
              </a:ext>
            </a:extLst>
          </p:cNvPr>
          <p:cNvSpPr/>
          <p:nvPr/>
        </p:nvSpPr>
        <p:spPr>
          <a:xfrm>
            <a:off x="-15" y="-9710"/>
            <a:ext cx="9144001" cy="3718638"/>
          </a:xfrm>
          <a:prstGeom prst="rect">
            <a:avLst/>
          </a:prstGeom>
          <a:gradFill>
            <a:gsLst>
              <a:gs pos="0">
                <a:schemeClr val="tx1">
                  <a:alpha val="22000"/>
                </a:schemeClr>
              </a:gs>
              <a:gs pos="100000">
                <a:schemeClr val="tx1">
                  <a:alpha val="64000"/>
                </a:schemeClr>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9" name="Rectangle 8"/>
          <p:cNvSpPr/>
          <p:nvPr/>
        </p:nvSpPr>
        <p:spPr>
          <a:xfrm>
            <a:off x="-8" y="1423054"/>
            <a:ext cx="9144001" cy="2955173"/>
          </a:xfrm>
          <a:prstGeom prst="rect">
            <a:avLst/>
          </a:prstGeom>
          <a:gradFill>
            <a:gsLst>
              <a:gs pos="0">
                <a:schemeClr val="tx1">
                  <a:alpha val="27000"/>
                </a:schemeClr>
              </a:gs>
              <a:gs pos="100000">
                <a:schemeClr val="accent1">
                  <a:tint val="50000"/>
                  <a:shade val="100000"/>
                  <a:satMod val="350000"/>
                  <a:alpha val="0"/>
                </a:scheme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 name="Title 2"/>
          <p:cNvSpPr>
            <a:spLocks noGrp="1"/>
          </p:cNvSpPr>
          <p:nvPr>
            <p:ph type="ctrTitle"/>
          </p:nvPr>
        </p:nvSpPr>
        <p:spPr>
          <a:xfrm>
            <a:off x="252412" y="1984067"/>
            <a:ext cx="7772400" cy="1107996"/>
          </a:xfrm>
        </p:spPr>
        <p:txBody>
          <a:bodyPr/>
          <a:lstStyle/>
          <a:p>
            <a:r>
              <a:rPr lang="en-US" dirty="0">
                <a:solidFill>
                  <a:schemeClr val="bg1"/>
                </a:solidFill>
              </a:rPr>
              <a:t>Power Operation 2021 Launch</a:t>
            </a:r>
            <a:br>
              <a:rPr lang="en-US" dirty="0">
                <a:solidFill>
                  <a:schemeClr val="bg1"/>
                </a:solidFill>
              </a:rPr>
            </a:br>
            <a:r>
              <a:rPr lang="en-US" dirty="0">
                <a:solidFill>
                  <a:schemeClr val="bg1"/>
                </a:solidFill>
              </a:rPr>
              <a:t>Design &amp; Quote Delta</a:t>
            </a:r>
          </a:p>
        </p:txBody>
      </p:sp>
      <p:sp>
        <p:nvSpPr>
          <p:cNvPr id="4" name="Subtitle 3"/>
          <p:cNvSpPr>
            <a:spLocks noGrp="1"/>
          </p:cNvSpPr>
          <p:nvPr>
            <p:ph type="subTitle" idx="1"/>
          </p:nvPr>
        </p:nvSpPr>
        <p:spPr>
          <a:xfrm>
            <a:off x="252412" y="3116413"/>
            <a:ext cx="5113485" cy="215444"/>
          </a:xfrm>
        </p:spPr>
        <p:txBody>
          <a:bodyPr/>
          <a:lstStyle/>
          <a:p>
            <a:r>
              <a:rPr lang="en-US" sz="1400" dirty="0">
                <a:solidFill>
                  <a:srgbClr val="FFFFFF"/>
                </a:solidFill>
              </a:rPr>
              <a:t>May 27, 2021</a:t>
            </a:r>
          </a:p>
        </p:txBody>
      </p:sp>
      <p:sp>
        <p:nvSpPr>
          <p:cNvPr id="7" name="Rectangle 6"/>
          <p:cNvSpPr/>
          <p:nvPr/>
        </p:nvSpPr>
        <p:spPr>
          <a:xfrm flipV="1">
            <a:off x="0" y="3711677"/>
            <a:ext cx="9144000" cy="675319"/>
          </a:xfrm>
          <a:prstGeom prst="rect">
            <a:avLst/>
          </a:prstGeom>
          <a:solidFill>
            <a:schemeClr val="tx2">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8" name="Footer Placeholder 7"/>
          <p:cNvSpPr>
            <a:spLocks noGrp="1"/>
          </p:cNvSpPr>
          <p:nvPr>
            <p:ph type="ftr" sz="quarter" idx="3"/>
          </p:nvPr>
        </p:nvSpPr>
        <p:spPr>
          <a:xfrm>
            <a:off x="252413" y="4857154"/>
            <a:ext cx="1505537" cy="92333"/>
          </a:xfrm>
        </p:spPr>
        <p:txBody>
          <a:bodyPr/>
          <a:lstStyle/>
          <a:p>
            <a:pPr marL="0" marR="0" lvl="0" indent="0" algn="l" defTabSz="457184"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4F5156"/>
                </a:solidFill>
                <a:effectLst/>
                <a:uLnTx/>
                <a:uFillTx/>
                <a:latin typeface="Arial"/>
                <a:ea typeface="+mn-ea"/>
                <a:cs typeface="Arial"/>
              </a:rPr>
              <a:t>Confidential Property of Schneider Electric</a:t>
            </a:r>
          </a:p>
        </p:txBody>
      </p:sp>
      <p:sp>
        <p:nvSpPr>
          <p:cNvPr id="16" name="Rectangle 15">
            <a:extLst>
              <a:ext uri="{FF2B5EF4-FFF2-40B4-BE49-F238E27FC236}">
                <a16:creationId xmlns:a16="http://schemas.microsoft.com/office/drawing/2014/main" id="{5B190D25-B1B0-4603-ACE6-082B721B36FF}"/>
              </a:ext>
            </a:extLst>
          </p:cNvPr>
          <p:cNvSpPr>
            <a:spLocks noChangeArrowheads="1"/>
          </p:cNvSpPr>
          <p:nvPr/>
        </p:nvSpPr>
        <p:spPr bwMode="auto">
          <a:xfrm>
            <a:off x="2393308" y="4677088"/>
            <a:ext cx="4357338" cy="360132"/>
          </a:xfrm>
          <a:prstGeom prst="rect">
            <a:avLst/>
          </a:prstGeom>
          <a:solidFill>
            <a:srgbClr val="00B050"/>
          </a:solidFill>
          <a:ln w="12700">
            <a:solidFill>
              <a:schemeClr val="tx1">
                <a:lumMod val="50000"/>
                <a:lumOff val="50000"/>
              </a:schemeClr>
            </a:solidFill>
            <a:miter lim="800000"/>
            <a:headEnd type="none" w="sm" len="sm"/>
            <a:tailEnd type="none" w="sm" len="sm"/>
          </a:ln>
        </p:spPr>
        <p:txBody>
          <a:bodyPr wrap="none" lIns="91432" tIns="45717" rIns="91432" bIns="45717" anchor="ctr"/>
          <a:lstStyle/>
          <a:p>
            <a:pPr marL="0" marR="0" lvl="0" indent="0" algn="l" defTabSz="45718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charset="0"/>
                <a:ea typeface="+mn-ea"/>
                <a:cs typeface="+mn-cs"/>
              </a:rPr>
              <a:t>For Schneider Electric and EcoXpert partners</a:t>
            </a:r>
          </a:p>
        </p:txBody>
      </p:sp>
      <p:sp>
        <p:nvSpPr>
          <p:cNvPr id="6" name="Text Placeholder 5">
            <a:extLst>
              <a:ext uri="{FF2B5EF4-FFF2-40B4-BE49-F238E27FC236}">
                <a16:creationId xmlns:a16="http://schemas.microsoft.com/office/drawing/2014/main" id="{70033EAD-A093-46AB-927B-5B258BE0FB2E}"/>
              </a:ext>
            </a:extLst>
          </p:cNvPr>
          <p:cNvSpPr>
            <a:spLocks noGrp="1"/>
          </p:cNvSpPr>
          <p:nvPr>
            <p:ph type="body" sz="quarter" idx="11"/>
          </p:nvPr>
        </p:nvSpPr>
        <p:spPr>
          <a:xfrm>
            <a:off x="252414" y="3843455"/>
            <a:ext cx="4360862" cy="406265"/>
          </a:xfrm>
        </p:spPr>
        <p:txBody>
          <a:bodyPr/>
          <a:lstStyle/>
          <a:p>
            <a:r>
              <a:rPr lang="en-US" dirty="0"/>
              <a:t>Rich Alexander: Power Operation offer manager</a:t>
            </a:r>
          </a:p>
          <a:p>
            <a:r>
              <a:rPr lang="en-US" dirty="0"/>
              <a:t>Madleen Laclef: Digital Power launch leader</a:t>
            </a:r>
          </a:p>
        </p:txBody>
      </p:sp>
    </p:spTree>
    <p:extLst>
      <p:ext uri="{BB962C8B-B14F-4D97-AF65-F5344CB8AC3E}">
        <p14:creationId xmlns:p14="http://schemas.microsoft.com/office/powerpoint/2010/main" val="32119703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 Placeholder 5">
            <a:extLst>
              <a:ext uri="{FF2B5EF4-FFF2-40B4-BE49-F238E27FC236}">
                <a16:creationId xmlns:a16="http://schemas.microsoft.com/office/drawing/2014/main" id="{80918269-84A7-417D-936E-660F7B5F0966}"/>
              </a:ext>
            </a:extLst>
          </p:cNvPr>
          <p:cNvSpPr txBox="1">
            <a:spLocks/>
          </p:cNvSpPr>
          <p:nvPr/>
        </p:nvSpPr>
        <p:spPr>
          <a:xfrm>
            <a:off x="165513" y="523676"/>
            <a:ext cx="8647112" cy="253916"/>
          </a:xfrm>
          <a:prstGeom prst="rect">
            <a:avLst/>
          </a:prstGeom>
        </p:spPr>
        <p:txBody>
          <a:bodyPr/>
          <a:lstStyle>
            <a:lvl1pPr marL="173038" indent="-157163" algn="l" defTabSz="457200" rtl="0" eaLnBrk="1" latinLnBrk="0" hangingPunct="1">
              <a:spcBef>
                <a:spcPts val="500"/>
              </a:spcBef>
              <a:spcAft>
                <a:spcPts val="500"/>
              </a:spcAft>
              <a:buClr>
                <a:schemeClr val="bg2"/>
              </a:buClr>
              <a:buFont typeface="Arial" panose="020B0604020202020204" pitchFamily="34" charset="0"/>
              <a:buChar char="•"/>
              <a:defRPr sz="1400" kern="1200">
                <a:solidFill>
                  <a:schemeClr val="accent1"/>
                </a:solidFill>
                <a:latin typeface="Arial"/>
                <a:ea typeface="+mn-ea"/>
                <a:cs typeface="Arial"/>
              </a:defRPr>
            </a:lvl1pPr>
            <a:lvl2pPr marL="361950" indent="-182563" algn="l" defTabSz="447675" rtl="0" eaLnBrk="1" latinLnBrk="0" hangingPunct="1">
              <a:spcBef>
                <a:spcPts val="500"/>
              </a:spcBef>
              <a:spcAft>
                <a:spcPts val="500"/>
              </a:spcAft>
              <a:buClr>
                <a:srgbClr val="36C746"/>
              </a:buClr>
              <a:buFont typeface="Arial"/>
              <a:buChar char="•"/>
              <a:defRPr sz="1200" kern="1200">
                <a:solidFill>
                  <a:schemeClr val="accent1"/>
                </a:solidFill>
                <a:latin typeface="Arial"/>
                <a:ea typeface="+mn-ea"/>
                <a:cs typeface="Arial"/>
              </a:defRPr>
            </a:lvl2pPr>
            <a:lvl3pPr marL="538163" indent="-179388" algn="l" defTabSz="457200" rtl="0" eaLnBrk="1" latinLnBrk="0" hangingPunct="1">
              <a:spcBef>
                <a:spcPts val="500"/>
              </a:spcBef>
              <a:spcAft>
                <a:spcPts val="500"/>
              </a:spcAft>
              <a:buClr>
                <a:srgbClr val="36C746"/>
              </a:buClr>
              <a:buFont typeface="Arial" panose="020B0604020202020204" pitchFamily="34" charset="0"/>
              <a:buChar char="–"/>
              <a:defRPr sz="1100" kern="1200">
                <a:solidFill>
                  <a:schemeClr val="accent1"/>
                </a:solidFill>
                <a:latin typeface="Arial"/>
                <a:ea typeface="+mn-ea"/>
                <a:cs typeface="Arial"/>
              </a:defRPr>
            </a:lvl3pPr>
            <a:lvl4pPr marL="719138" indent="-17938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4pPr>
            <a:lvl5pPr marL="896938" indent="-18573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5pPr>
            <a:lvl6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baseline="0">
                <a:solidFill>
                  <a:schemeClr val="accent1"/>
                </a:solidFill>
                <a:latin typeface="Arial" panose="020B0604020202020204" pitchFamily="34" charset="0"/>
                <a:ea typeface="+mn-ea"/>
                <a:cs typeface="Arial" panose="020B0604020202020204" pitchFamily="34" charset="0"/>
              </a:defRPr>
            </a:lvl6pPr>
            <a:lvl7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a:solidFill>
                  <a:schemeClr val="accent1"/>
                </a:solidFill>
                <a:latin typeface="Arial" panose="020B0604020202020204" pitchFamily="34" charset="0"/>
                <a:ea typeface="+mn-ea"/>
                <a:cs typeface="Arial" panose="020B0604020202020204" pitchFamily="34" charset="0"/>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5875" marR="0" lvl="0" indent="0" algn="l" defTabSz="457200" rtl="0" eaLnBrk="1" fontAlgn="auto" latinLnBrk="0" hangingPunct="1">
              <a:lnSpc>
                <a:spcPct val="100000"/>
              </a:lnSpc>
              <a:spcBef>
                <a:spcPts val="500"/>
              </a:spcBef>
              <a:spcAft>
                <a:spcPts val="500"/>
              </a:spcAft>
              <a:buClr>
                <a:srgbClr val="3DCD58"/>
              </a:buClr>
              <a:buSzTx/>
              <a:buFont typeface="Arial" panose="020B0604020202020204" pitchFamily="34" charset="0"/>
              <a:buNone/>
              <a:tabLst/>
              <a:defRPr/>
            </a:pPr>
            <a:r>
              <a:rPr kumimoji="0" lang="en-US" sz="1600" b="0" i="0" u="none" strike="noStrike" kern="1200" cap="none" spc="0" normalizeH="0" baseline="0" noProof="0" dirty="0">
                <a:ln>
                  <a:noFill/>
                </a:ln>
                <a:solidFill>
                  <a:prstClr val="white"/>
                </a:solidFill>
                <a:effectLst/>
                <a:uLnTx/>
                <a:uFillTx/>
                <a:latin typeface="Arial"/>
                <a:ea typeface="+mn-ea"/>
                <a:cs typeface="Arial"/>
              </a:rPr>
              <a:t>Exchange Extranet and Exchange Community</a:t>
            </a:r>
          </a:p>
        </p:txBody>
      </p:sp>
      <p:sp>
        <p:nvSpPr>
          <p:cNvPr id="45" name="Title 1">
            <a:extLst>
              <a:ext uri="{FF2B5EF4-FFF2-40B4-BE49-F238E27FC236}">
                <a16:creationId xmlns:a16="http://schemas.microsoft.com/office/drawing/2014/main" id="{D337A3C5-B3CD-4774-98B2-5253DCEC8892}"/>
              </a:ext>
            </a:extLst>
          </p:cNvPr>
          <p:cNvSpPr txBox="1">
            <a:spLocks/>
          </p:cNvSpPr>
          <p:nvPr/>
        </p:nvSpPr>
        <p:spPr>
          <a:xfrm>
            <a:off x="259181" y="230799"/>
            <a:ext cx="8631283" cy="307697"/>
          </a:xfrm>
          <a:prstGeom prst="rect">
            <a:avLst/>
          </a:prstGeom>
        </p:spPr>
        <p:txBody>
          <a:bodyPr vert="horz" lIns="0" tIns="0" rIns="0" bIns="0" rtlCol="0" anchor="t">
            <a:spAutoFit/>
          </a:bodyPr>
          <a:lstStyle>
            <a:lvl1pPr algn="l" defTabSz="457075" rtl="0" eaLnBrk="1" latinLnBrk="0" hangingPunct="1">
              <a:spcBef>
                <a:spcPct val="0"/>
              </a:spcBef>
              <a:buNone/>
              <a:defRPr sz="2000" kern="1200">
                <a:solidFill>
                  <a:srgbClr val="36C746"/>
                </a:solidFill>
                <a:latin typeface="Arial"/>
                <a:ea typeface="+mj-ea"/>
                <a:cs typeface="Arial"/>
              </a:defRPr>
            </a:lvl1pPr>
          </a:lstStyle>
          <a:p>
            <a:pPr marL="0" marR="0" lvl="0" indent="0" algn="l" defTabSz="457075" rtl="0" eaLnBrk="1" fontAlgn="auto" latinLnBrk="0" hangingPunct="1">
              <a:lnSpc>
                <a:spcPct val="100000"/>
              </a:lnSpc>
              <a:spcBef>
                <a:spcPct val="0"/>
              </a:spcBef>
              <a:spcAft>
                <a:spcPts val="0"/>
              </a:spcAft>
              <a:buClrTx/>
              <a:buSzTx/>
              <a:buFontTx/>
              <a:buNone/>
              <a:tabLst/>
              <a:defRPr/>
            </a:pPr>
            <a:r>
              <a:rPr lang="en-US" dirty="0"/>
              <a:t>Power Operation 2021 collateral available in two places</a:t>
            </a:r>
            <a:endParaRPr kumimoji="0" lang="en-US" sz="2000" b="1" i="0" u="none" strike="noStrike" kern="1200" cap="none" spc="0" normalizeH="0" baseline="0" noProof="0" dirty="0">
              <a:ln>
                <a:noFill/>
              </a:ln>
              <a:solidFill>
                <a:srgbClr val="36C746"/>
              </a:solidFill>
              <a:effectLst/>
              <a:uLnTx/>
              <a:uFillTx/>
              <a:latin typeface="Arial"/>
              <a:ea typeface="+mj-ea"/>
              <a:cs typeface="Arial"/>
            </a:endParaRPr>
          </a:p>
        </p:txBody>
      </p:sp>
      <p:pic>
        <p:nvPicPr>
          <p:cNvPr id="2" name="Picture 1">
            <a:extLst>
              <a:ext uri="{FF2B5EF4-FFF2-40B4-BE49-F238E27FC236}">
                <a16:creationId xmlns:a16="http://schemas.microsoft.com/office/drawing/2014/main" id="{7995B3EA-A6D0-4B1A-9871-98FF60708A06}"/>
              </a:ext>
            </a:extLst>
          </p:cNvPr>
          <p:cNvPicPr>
            <a:picLocks noChangeAspect="1"/>
          </p:cNvPicPr>
          <p:nvPr/>
        </p:nvPicPr>
        <p:blipFill>
          <a:blip r:embed="rId3"/>
          <a:stretch>
            <a:fillRect/>
          </a:stretch>
        </p:blipFill>
        <p:spPr>
          <a:xfrm>
            <a:off x="259181" y="956930"/>
            <a:ext cx="3702597" cy="2587131"/>
          </a:xfrm>
          <a:prstGeom prst="rect">
            <a:avLst/>
          </a:prstGeom>
        </p:spPr>
      </p:pic>
      <p:sp>
        <p:nvSpPr>
          <p:cNvPr id="5" name="TextBox 4">
            <a:extLst>
              <a:ext uri="{FF2B5EF4-FFF2-40B4-BE49-F238E27FC236}">
                <a16:creationId xmlns:a16="http://schemas.microsoft.com/office/drawing/2014/main" id="{60EC0F51-9543-474A-B23A-262FE3D40FD2}"/>
              </a:ext>
            </a:extLst>
          </p:cNvPr>
          <p:cNvSpPr txBox="1"/>
          <p:nvPr/>
        </p:nvSpPr>
        <p:spPr>
          <a:xfrm>
            <a:off x="259181" y="3589859"/>
            <a:ext cx="3702597" cy="276999"/>
          </a:xfrm>
          <a:prstGeom prst="rect">
            <a:avLst/>
          </a:prstGeom>
          <a:noFill/>
        </p:spPr>
        <p:txBody>
          <a:bodyPr wrap="square" rtlCol="0">
            <a:spAutoFit/>
          </a:bodyPr>
          <a:lstStyle/>
          <a:p>
            <a:pPr algn="ctr"/>
            <a:r>
              <a:rPr lang="fr-FR" sz="1200" dirty="0">
                <a:solidFill>
                  <a:schemeClr val="bg1"/>
                </a:solidFill>
                <a:hlinkClick r:id="rId4">
                  <a:extLst>
                    <a:ext uri="{A12FA001-AC4F-418D-AE19-62706E023703}">
                      <ahyp:hlinkClr xmlns:ahyp="http://schemas.microsoft.com/office/drawing/2018/hyperlinkcolor" val="tx"/>
                    </a:ext>
                  </a:extLst>
                </a:hlinkClick>
              </a:rPr>
              <a:t>Promote &amp; </a:t>
            </a:r>
            <a:r>
              <a:rPr lang="fr-FR" sz="1200" dirty="0" err="1">
                <a:solidFill>
                  <a:schemeClr val="bg1"/>
                </a:solidFill>
                <a:hlinkClick r:id="rId4">
                  <a:extLst>
                    <a:ext uri="{A12FA001-AC4F-418D-AE19-62706E023703}">
                      <ahyp:hlinkClr xmlns:ahyp="http://schemas.microsoft.com/office/drawing/2018/hyperlinkcolor" val="tx"/>
                    </a:ext>
                  </a:extLst>
                </a:hlinkClick>
              </a:rPr>
              <a:t>Sell</a:t>
            </a:r>
            <a:r>
              <a:rPr lang="fr-FR" sz="1200" dirty="0">
                <a:solidFill>
                  <a:schemeClr val="bg1"/>
                </a:solidFill>
                <a:hlinkClick r:id="rId4">
                  <a:extLst>
                    <a:ext uri="{A12FA001-AC4F-418D-AE19-62706E023703}">
                      <ahyp:hlinkClr xmlns:ahyp="http://schemas.microsoft.com/office/drawing/2018/hyperlinkcolor" val="tx"/>
                    </a:ext>
                  </a:extLst>
                </a:hlinkClick>
              </a:rPr>
              <a:t> - SE Exchange Extranet</a:t>
            </a:r>
            <a:endParaRPr lang="en-US" sz="1200" dirty="0">
              <a:solidFill>
                <a:schemeClr val="bg1"/>
              </a:solidFill>
            </a:endParaRPr>
          </a:p>
        </p:txBody>
      </p:sp>
      <p:sp>
        <p:nvSpPr>
          <p:cNvPr id="6" name="TextBox 5">
            <a:extLst>
              <a:ext uri="{FF2B5EF4-FFF2-40B4-BE49-F238E27FC236}">
                <a16:creationId xmlns:a16="http://schemas.microsoft.com/office/drawing/2014/main" id="{BE15B698-5F94-4362-BAC9-AF3BB2DE065A}"/>
              </a:ext>
            </a:extLst>
          </p:cNvPr>
          <p:cNvSpPr txBox="1"/>
          <p:nvPr/>
        </p:nvSpPr>
        <p:spPr>
          <a:xfrm>
            <a:off x="3961778" y="1919126"/>
            <a:ext cx="531628" cy="369332"/>
          </a:xfrm>
          <a:prstGeom prst="rect">
            <a:avLst/>
          </a:prstGeom>
          <a:noFill/>
        </p:spPr>
        <p:txBody>
          <a:bodyPr wrap="square" rtlCol="0">
            <a:spAutoFit/>
          </a:bodyPr>
          <a:lstStyle/>
          <a:p>
            <a:r>
              <a:rPr lang="en-US" dirty="0">
                <a:solidFill>
                  <a:schemeClr val="bg1"/>
                </a:solidFill>
              </a:rPr>
              <a:t>OR</a:t>
            </a:r>
          </a:p>
        </p:txBody>
      </p:sp>
      <p:sp>
        <p:nvSpPr>
          <p:cNvPr id="8" name="TextBox 7">
            <a:extLst>
              <a:ext uri="{FF2B5EF4-FFF2-40B4-BE49-F238E27FC236}">
                <a16:creationId xmlns:a16="http://schemas.microsoft.com/office/drawing/2014/main" id="{0468F490-242A-4910-93D7-AB39B8C15CF4}"/>
              </a:ext>
            </a:extLst>
          </p:cNvPr>
          <p:cNvSpPr txBox="1"/>
          <p:nvPr/>
        </p:nvSpPr>
        <p:spPr>
          <a:xfrm>
            <a:off x="4493406" y="4266370"/>
            <a:ext cx="3261187" cy="461665"/>
          </a:xfrm>
          <a:prstGeom prst="rect">
            <a:avLst/>
          </a:prstGeom>
          <a:noFill/>
        </p:spPr>
        <p:txBody>
          <a:bodyPr wrap="square" rtlCol="0">
            <a:spAutoFit/>
          </a:bodyPr>
          <a:lstStyle/>
          <a:p>
            <a:pPr algn="ctr"/>
            <a:r>
              <a:rPr lang="en-US" sz="1200" dirty="0">
                <a:solidFill>
                  <a:schemeClr val="bg1"/>
                </a:solidFill>
                <a:hlinkClick r:id="rId5">
                  <a:extLst>
                    <a:ext uri="{A12FA001-AC4F-418D-AE19-62706E023703}">
                      <ahyp:hlinkClr xmlns:ahyp="http://schemas.microsoft.com/office/drawing/2018/hyperlinkcolor" val="tx"/>
                    </a:ext>
                  </a:extLst>
                </a:hlinkClick>
              </a:rPr>
              <a:t>Power Operation 2021 - Digital Sales Enablement Kit - Exchange Community</a:t>
            </a:r>
            <a:endParaRPr lang="en-US" sz="1200" dirty="0">
              <a:solidFill>
                <a:schemeClr val="bg1"/>
              </a:solidFill>
            </a:endParaRPr>
          </a:p>
        </p:txBody>
      </p:sp>
      <p:sp>
        <p:nvSpPr>
          <p:cNvPr id="9" name="Speech Bubble: Rectangle 8">
            <a:extLst>
              <a:ext uri="{FF2B5EF4-FFF2-40B4-BE49-F238E27FC236}">
                <a16:creationId xmlns:a16="http://schemas.microsoft.com/office/drawing/2014/main" id="{5001DC63-10B3-4310-9384-C0DAE3F17A86}"/>
              </a:ext>
            </a:extLst>
          </p:cNvPr>
          <p:cNvSpPr/>
          <p:nvPr/>
        </p:nvSpPr>
        <p:spPr>
          <a:xfrm>
            <a:off x="7917712" y="1306249"/>
            <a:ext cx="1119962" cy="788632"/>
          </a:xfrm>
          <a:prstGeom prst="wedgeRectCallout">
            <a:avLst>
              <a:gd name="adj1" fmla="val -53283"/>
              <a:gd name="adj2" fmla="val 77435"/>
            </a:avLst>
          </a:prstGeom>
          <a:solidFill>
            <a:srgbClr val="00B050"/>
          </a:solidFill>
          <a:ln>
            <a:solidFill>
              <a:schemeClr val="bg1">
                <a:lumMod val="9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 ‘Deep dive</a:t>
            </a:r>
            <a:r>
              <a:rPr lang="en-US" sz="1200"/>
              <a:t>’ recordings</a:t>
            </a:r>
          </a:p>
          <a:p>
            <a:pPr algn="ctr"/>
            <a:r>
              <a:rPr lang="en-US" sz="1200"/>
              <a:t>&amp; </a:t>
            </a:r>
            <a:r>
              <a:rPr lang="en-US" sz="1200" dirty="0"/>
              <a:t>Discussions</a:t>
            </a:r>
          </a:p>
        </p:txBody>
      </p:sp>
      <p:pic>
        <p:nvPicPr>
          <p:cNvPr id="10" name="Picture 9">
            <a:extLst>
              <a:ext uri="{FF2B5EF4-FFF2-40B4-BE49-F238E27FC236}">
                <a16:creationId xmlns:a16="http://schemas.microsoft.com/office/drawing/2014/main" id="{7D8EABAF-C979-4DAB-B9AD-2CCC87CBB259}"/>
              </a:ext>
            </a:extLst>
          </p:cNvPr>
          <p:cNvPicPr>
            <a:picLocks noChangeAspect="1"/>
          </p:cNvPicPr>
          <p:nvPr/>
        </p:nvPicPr>
        <p:blipFill>
          <a:blip r:embed="rId6"/>
          <a:stretch>
            <a:fillRect/>
          </a:stretch>
        </p:blipFill>
        <p:spPr>
          <a:xfrm>
            <a:off x="4601063" y="956930"/>
            <a:ext cx="3045871" cy="3333704"/>
          </a:xfrm>
          <a:prstGeom prst="rect">
            <a:avLst/>
          </a:prstGeom>
        </p:spPr>
      </p:pic>
    </p:spTree>
    <p:extLst>
      <p:ext uri="{BB962C8B-B14F-4D97-AF65-F5344CB8AC3E}">
        <p14:creationId xmlns:p14="http://schemas.microsoft.com/office/powerpoint/2010/main" val="374779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C118AE91-6E76-4DD1-BDC5-3BCEB951A94E}"/>
              </a:ext>
            </a:extLst>
          </p:cNvPr>
          <p:cNvSpPr txBox="1">
            <a:spLocks/>
          </p:cNvSpPr>
          <p:nvPr/>
        </p:nvSpPr>
        <p:spPr>
          <a:xfrm>
            <a:off x="0" y="-1"/>
            <a:ext cx="2381693" cy="553998"/>
          </a:xfrm>
          <a:prstGeom prst="rect">
            <a:avLst/>
          </a:prstGeom>
        </p:spPr>
        <p:txBody>
          <a:bodyPr/>
          <a:lstStyle>
            <a:lvl1pPr algn="ctr" defTabSz="457184" rtl="0" eaLnBrk="1" latinLnBrk="0" hangingPunct="1">
              <a:spcBef>
                <a:spcPct val="0"/>
              </a:spcBef>
              <a:buNone/>
              <a:defRPr sz="4400" kern="1200">
                <a:solidFill>
                  <a:schemeClr val="tx1"/>
                </a:solidFill>
                <a:latin typeface="+mj-lt"/>
                <a:ea typeface="+mj-ea"/>
                <a:cs typeface="+mj-cs"/>
              </a:defRPr>
            </a:lvl1pPr>
          </a:lstStyle>
          <a:p>
            <a:pPr marL="0" marR="0" lvl="0" indent="0" algn="ctr" defTabSz="457184"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a:ea typeface="+mj-ea"/>
                <a:cs typeface="+mj-cs"/>
              </a:rPr>
              <a:t>PO 2021 Launch</a:t>
            </a:r>
          </a:p>
          <a:p>
            <a:pPr marL="0" marR="0" lvl="0" indent="0" algn="ctr" defTabSz="457184"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a:ea typeface="+mj-ea"/>
                <a:cs typeface="+mj-cs"/>
              </a:rPr>
              <a:t>Design &amp; Quote Delta</a:t>
            </a:r>
          </a:p>
          <a:p>
            <a:pPr marL="0" marR="0" lvl="0" indent="0" algn="ctr" defTabSz="457184" rtl="0" eaLnBrk="1" fontAlgn="auto" latinLnBrk="0" hangingPunct="1">
              <a:lnSpc>
                <a:spcPct val="100000"/>
              </a:lnSpc>
              <a:spcBef>
                <a:spcPct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Arial"/>
              <a:ea typeface="+mj-ea"/>
              <a:cs typeface="+mj-cs"/>
            </a:endParaRPr>
          </a:p>
          <a:p>
            <a:pPr marL="0" marR="0" lvl="0" indent="0" algn="l" defTabSz="457184" rtl="0" eaLnBrk="1" fontAlgn="auto" latinLnBrk="0" hangingPunct="1">
              <a:lnSpc>
                <a:spcPct val="100000"/>
              </a:lnSpc>
              <a:spcBef>
                <a:spcPct val="0"/>
              </a:spcBef>
              <a:spcAft>
                <a:spcPts val="0"/>
              </a:spcAft>
              <a:buClrTx/>
              <a:buSzTx/>
              <a:buFontTx/>
              <a:buNone/>
              <a:tabLst/>
              <a:defRPr/>
            </a:pPr>
            <a:r>
              <a:rPr kumimoji="0" lang="de-DE" sz="2000" b="0" i="0" u="none" strike="noStrike" kern="1200" cap="none" spc="0" normalizeH="0" baseline="0" noProof="0" dirty="0">
                <a:ln>
                  <a:noFill/>
                </a:ln>
                <a:solidFill>
                  <a:prstClr val="black"/>
                </a:solidFill>
                <a:effectLst/>
                <a:uLnTx/>
                <a:uFillTx/>
                <a:latin typeface="Arial"/>
                <a:ea typeface="+mj-ea"/>
                <a:cs typeface="+mj-cs"/>
              </a:rPr>
              <a:t> </a:t>
            </a:r>
            <a:endParaRPr kumimoji="0" lang="en-US" sz="2000" b="0" i="0" u="none" strike="noStrike" kern="1200" cap="none" spc="0" normalizeH="0" baseline="0" noProof="0" dirty="0">
              <a:ln>
                <a:noFill/>
              </a:ln>
              <a:solidFill>
                <a:prstClr val="black"/>
              </a:solidFill>
              <a:effectLst/>
              <a:uLnTx/>
              <a:uFillTx/>
              <a:latin typeface="Arial"/>
              <a:ea typeface="+mj-ea"/>
              <a:cs typeface="+mj-cs"/>
            </a:endParaRPr>
          </a:p>
        </p:txBody>
      </p:sp>
      <p:sp>
        <p:nvSpPr>
          <p:cNvPr id="7" name="Rectangle 6">
            <a:extLst>
              <a:ext uri="{FF2B5EF4-FFF2-40B4-BE49-F238E27FC236}">
                <a16:creationId xmlns:a16="http://schemas.microsoft.com/office/drawing/2014/main" id="{1CE249AF-39FE-4E20-8793-93B0DE59F8AF}"/>
              </a:ext>
            </a:extLst>
          </p:cNvPr>
          <p:cNvSpPr/>
          <p:nvPr/>
        </p:nvSpPr>
        <p:spPr>
          <a:xfrm>
            <a:off x="2438400" y="-1"/>
            <a:ext cx="6783977"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l" defTabSz="45718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45718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45718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45718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45718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a:ea typeface="+mn-ea"/>
                <a:cs typeface="+mn-cs"/>
              </a:rPr>
              <a:t>1 – Introductions</a:t>
            </a:r>
            <a:endParaRPr kumimoji="0" lang="en-US" sz="1600" b="0" i="1"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457184" rtl="0" eaLnBrk="1" fontAlgn="auto" latinLnBrk="0" hangingPunct="1">
              <a:lnSpc>
                <a:spcPct val="100000"/>
              </a:lnSpc>
              <a:spcBef>
                <a:spcPts val="0"/>
              </a:spcBef>
              <a:spcAft>
                <a:spcPts val="0"/>
              </a:spcAft>
              <a:buClrTx/>
              <a:buSzTx/>
              <a:buFontTx/>
              <a:buNone/>
              <a:tabLst/>
              <a:defRPr/>
            </a:pPr>
            <a:endParaRPr kumimoji="0" lang="en-US" sz="1600" b="0" i="1"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45718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a:ea typeface="+mn-ea"/>
                <a:cs typeface="+mn-cs"/>
              </a:rPr>
              <a:t>2 – Power Operation 2021 Launch Schedule</a:t>
            </a:r>
          </a:p>
          <a:p>
            <a:pPr marL="0" marR="0" lvl="0" indent="0" algn="l" defTabSz="45718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45718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a:ea typeface="+mn-ea"/>
                <a:cs typeface="+mn-cs"/>
              </a:rPr>
              <a:t>3 – Finding Power Operation 2021 resources / collateral</a:t>
            </a:r>
          </a:p>
          <a:p>
            <a:pPr marL="0" marR="0" lvl="0" indent="0" algn="l" defTabSz="45718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45718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a:ea typeface="+mn-ea"/>
                <a:cs typeface="+mn-cs"/>
              </a:rPr>
              <a:t>4 – Power Operation 2021 What’s New </a:t>
            </a:r>
            <a:r>
              <a:rPr kumimoji="0" lang="en-US" sz="1600" b="0" i="1" u="none" strike="noStrike" kern="1200" cap="none" spc="0" normalizeH="0" baseline="0" noProof="0" dirty="0">
                <a:ln>
                  <a:noFill/>
                </a:ln>
                <a:solidFill>
                  <a:prstClr val="white"/>
                </a:solidFill>
                <a:effectLst/>
                <a:uLnTx/>
                <a:uFillTx/>
                <a:latin typeface="Arial"/>
                <a:ea typeface="+mn-ea"/>
                <a:cs typeface="+mn-cs"/>
              </a:rPr>
              <a:t>(Promote &amp; Sell recap)</a:t>
            </a:r>
          </a:p>
          <a:p>
            <a:pPr marL="0" marR="0" lvl="0" indent="0" algn="l" defTabSz="45718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45718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a:ea typeface="+mn-ea"/>
                <a:cs typeface="+mn-cs"/>
              </a:rPr>
              <a:t>5 – Design &amp; Quote resources / collateral</a:t>
            </a:r>
          </a:p>
          <a:p>
            <a:pPr marL="0" marR="0" lvl="0" indent="0" algn="l" defTabSz="45718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45718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a:ea typeface="+mn-ea"/>
                <a:cs typeface="+mn-cs"/>
              </a:rPr>
              <a:t>6 – Design Guide What’s New</a:t>
            </a:r>
          </a:p>
          <a:p>
            <a:pPr marL="0" marR="0" lvl="0" indent="0" algn="l" defTabSz="45718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45718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a:ea typeface="+mn-ea"/>
                <a:cs typeface="+mn-cs"/>
              </a:rPr>
              <a:t>7 – How to Order Power Operation What’s New</a:t>
            </a:r>
          </a:p>
          <a:p>
            <a:pPr marL="0" marR="0" lvl="0" indent="0" algn="l" defTabSz="45718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45718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a:ea typeface="+mn-ea"/>
                <a:cs typeface="+mn-cs"/>
              </a:rPr>
              <a:t>8 – Your Questions</a:t>
            </a:r>
          </a:p>
          <a:p>
            <a:pPr marL="0" marR="0" lvl="0" indent="0" algn="l" defTabSz="45718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mn-cs"/>
            </a:endParaRPr>
          </a:p>
        </p:txBody>
      </p:sp>
      <p:sp>
        <p:nvSpPr>
          <p:cNvPr id="5" name="Rectangle 4">
            <a:extLst>
              <a:ext uri="{FF2B5EF4-FFF2-40B4-BE49-F238E27FC236}">
                <a16:creationId xmlns:a16="http://schemas.microsoft.com/office/drawing/2014/main" id="{7457AE39-5A6B-4750-A116-8241E9E1232D}"/>
              </a:ext>
            </a:extLst>
          </p:cNvPr>
          <p:cNvSpPr/>
          <p:nvPr/>
        </p:nvSpPr>
        <p:spPr>
          <a:xfrm>
            <a:off x="1991832" y="2428625"/>
            <a:ext cx="6344095" cy="286248"/>
          </a:xfrm>
          <a:prstGeom prst="rect">
            <a:avLst/>
          </a:prstGeom>
          <a:no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 name="TextBox 2">
            <a:extLst>
              <a:ext uri="{FF2B5EF4-FFF2-40B4-BE49-F238E27FC236}">
                <a16:creationId xmlns:a16="http://schemas.microsoft.com/office/drawing/2014/main" id="{5A5A7224-DEF0-44E4-BC9F-3AF849204235}"/>
              </a:ext>
            </a:extLst>
          </p:cNvPr>
          <p:cNvSpPr txBox="1"/>
          <p:nvPr/>
        </p:nvSpPr>
        <p:spPr>
          <a:xfrm>
            <a:off x="1793358" y="0"/>
            <a:ext cx="645042" cy="4770537"/>
          </a:xfrm>
          <a:prstGeom prst="rect">
            <a:avLst/>
          </a:prstGeom>
          <a:noFill/>
        </p:spPr>
        <p:txBody>
          <a:bodyPr wrap="square" rtlCol="0">
            <a:spAutoFit/>
          </a:bodyPr>
          <a:lstStyle/>
          <a:p>
            <a:pPr marL="0" marR="0" lvl="0" indent="0" algn="l" defTabSz="45718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45718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45718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r" defTabSz="45718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r" defTabSz="45718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95000"/>
                  </a:prstClr>
                </a:solidFill>
                <a:effectLst/>
                <a:uLnTx/>
                <a:uFillTx/>
                <a:latin typeface="Arial"/>
                <a:ea typeface="+mn-ea"/>
                <a:cs typeface="+mn-cs"/>
              </a:rPr>
              <a:t>5’</a:t>
            </a:r>
          </a:p>
          <a:p>
            <a:pPr marL="0" marR="0" lvl="0" indent="0" algn="r" defTabSz="45718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lumMod val="95000"/>
                </a:prstClr>
              </a:solidFill>
              <a:effectLst/>
              <a:uLnTx/>
              <a:uFillTx/>
              <a:latin typeface="Arial"/>
              <a:ea typeface="+mn-ea"/>
              <a:cs typeface="+mn-cs"/>
            </a:endParaRPr>
          </a:p>
          <a:p>
            <a:pPr marL="0" marR="0" lvl="0" indent="0" algn="r" defTabSz="45718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95000"/>
                  </a:prstClr>
                </a:solidFill>
                <a:effectLst/>
                <a:uLnTx/>
                <a:uFillTx/>
                <a:latin typeface="Arial"/>
                <a:ea typeface="+mn-ea"/>
                <a:cs typeface="+mn-cs"/>
              </a:rPr>
              <a:t>5’</a:t>
            </a:r>
          </a:p>
          <a:p>
            <a:pPr marL="0" marR="0" lvl="0" indent="0" algn="r" defTabSz="45718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lumMod val="95000"/>
                </a:prstClr>
              </a:solidFill>
              <a:effectLst/>
              <a:uLnTx/>
              <a:uFillTx/>
              <a:latin typeface="Arial"/>
              <a:ea typeface="+mn-ea"/>
              <a:cs typeface="+mn-cs"/>
            </a:endParaRPr>
          </a:p>
          <a:p>
            <a:pPr marL="0" marR="0" lvl="0" indent="0" algn="r" defTabSz="45718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95000"/>
                  </a:prstClr>
                </a:solidFill>
                <a:effectLst/>
                <a:uLnTx/>
                <a:uFillTx/>
                <a:latin typeface="Arial"/>
                <a:ea typeface="+mn-ea"/>
                <a:cs typeface="+mn-cs"/>
              </a:rPr>
              <a:t>5’</a:t>
            </a:r>
          </a:p>
          <a:p>
            <a:pPr marL="0" marR="0" lvl="0" indent="0" algn="r" defTabSz="45718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r" defTabSz="45718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95000"/>
                  </a:prstClr>
                </a:solidFill>
                <a:effectLst/>
                <a:uLnTx/>
                <a:uFillTx/>
                <a:latin typeface="Arial"/>
                <a:ea typeface="+mn-ea"/>
                <a:cs typeface="+mn-cs"/>
              </a:rPr>
              <a:t>10’</a:t>
            </a:r>
          </a:p>
          <a:p>
            <a:pPr marL="0" marR="0" lvl="0" indent="0" algn="r" defTabSz="45718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r" defTabSz="45718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95000"/>
                  </a:prstClr>
                </a:solidFill>
                <a:effectLst/>
                <a:uLnTx/>
                <a:uFillTx/>
                <a:latin typeface="Arial"/>
                <a:ea typeface="+mn-ea"/>
                <a:cs typeface="+mn-cs"/>
              </a:rPr>
              <a:t>5’</a:t>
            </a:r>
          </a:p>
          <a:p>
            <a:pPr marL="0" marR="0" lvl="0" indent="0" algn="r" defTabSz="45718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r" defTabSz="45718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95000"/>
                  </a:prstClr>
                </a:solidFill>
                <a:effectLst/>
                <a:uLnTx/>
                <a:uFillTx/>
                <a:latin typeface="Arial"/>
                <a:ea typeface="+mn-ea"/>
                <a:cs typeface="+mn-cs"/>
              </a:rPr>
              <a:t>40’</a:t>
            </a:r>
          </a:p>
          <a:p>
            <a:pPr marL="0" marR="0" lvl="0" indent="0" algn="r" defTabSz="45718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lumMod val="95000"/>
                </a:prstClr>
              </a:solidFill>
              <a:effectLst/>
              <a:uLnTx/>
              <a:uFillTx/>
              <a:latin typeface="Arial"/>
              <a:ea typeface="+mn-ea"/>
              <a:cs typeface="+mn-cs"/>
            </a:endParaRPr>
          </a:p>
          <a:p>
            <a:pPr marL="0" marR="0" lvl="0" indent="0" algn="r" defTabSz="45718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95000"/>
                  </a:prstClr>
                </a:solidFill>
                <a:effectLst/>
                <a:uLnTx/>
                <a:uFillTx/>
                <a:latin typeface="Arial"/>
                <a:ea typeface="+mn-ea"/>
                <a:cs typeface="+mn-cs"/>
              </a:rPr>
              <a:t>5’</a:t>
            </a:r>
          </a:p>
          <a:p>
            <a:pPr marL="0" marR="0" lvl="0" indent="0" algn="r" defTabSz="45718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lumMod val="95000"/>
                </a:prstClr>
              </a:solidFill>
              <a:effectLst/>
              <a:uLnTx/>
              <a:uFillTx/>
              <a:latin typeface="Arial"/>
              <a:ea typeface="+mn-ea"/>
              <a:cs typeface="+mn-cs"/>
            </a:endParaRPr>
          </a:p>
          <a:p>
            <a:pPr marL="0" marR="0" lvl="0" indent="0" algn="r" defTabSz="45718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95000"/>
                  </a:prstClr>
                </a:solidFill>
                <a:effectLst/>
                <a:uLnTx/>
                <a:uFillTx/>
                <a:latin typeface="Arial"/>
                <a:ea typeface="+mn-ea"/>
                <a:cs typeface="+mn-cs"/>
              </a:rPr>
              <a:t>15’</a:t>
            </a:r>
          </a:p>
        </p:txBody>
      </p:sp>
    </p:spTree>
    <p:extLst>
      <p:ext uri="{BB962C8B-B14F-4D97-AF65-F5344CB8AC3E}">
        <p14:creationId xmlns:p14="http://schemas.microsoft.com/office/powerpoint/2010/main" val="7837302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ounded Rectangle 30">
            <a:extLst>
              <a:ext uri="{FF2B5EF4-FFF2-40B4-BE49-F238E27FC236}">
                <a16:creationId xmlns:a16="http://schemas.microsoft.com/office/drawing/2014/main" id="{9F470F1D-550B-4914-9A91-2AFE9C85AC2F}"/>
              </a:ext>
            </a:extLst>
          </p:cNvPr>
          <p:cNvSpPr/>
          <p:nvPr/>
        </p:nvSpPr>
        <p:spPr>
          <a:xfrm>
            <a:off x="580797" y="1669558"/>
            <a:ext cx="3499320" cy="1597057"/>
          </a:xfrm>
          <a:prstGeom prst="roundRect">
            <a:avLst>
              <a:gd name="adj" fmla="val 5605"/>
            </a:avLst>
          </a:prstGeom>
          <a:solidFill>
            <a:schemeClr val="bg1"/>
          </a:solidFill>
          <a:ln w="9525">
            <a:solidFill>
              <a:schemeClr val="accent2">
                <a:lumMod val="20000"/>
                <a:lumOff val="80000"/>
              </a:schemeClr>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cxnSp>
        <p:nvCxnSpPr>
          <p:cNvPr id="29" name="Straight Connector 28">
            <a:extLst>
              <a:ext uri="{FF2B5EF4-FFF2-40B4-BE49-F238E27FC236}">
                <a16:creationId xmlns:a16="http://schemas.microsoft.com/office/drawing/2014/main" id="{63BF65D0-8CCC-4A5E-B287-4282E443742C}"/>
              </a:ext>
            </a:extLst>
          </p:cNvPr>
          <p:cNvCxnSpPr>
            <a:cxnSpLocks/>
          </p:cNvCxnSpPr>
          <p:nvPr/>
        </p:nvCxnSpPr>
        <p:spPr>
          <a:xfrm>
            <a:off x="580797" y="2155825"/>
            <a:ext cx="3499320" cy="0"/>
          </a:xfrm>
          <a:prstGeom prst="line">
            <a:avLst/>
          </a:prstGeom>
          <a:ln w="31750" cap="rnd">
            <a:solidFill>
              <a:srgbClr val="36C746"/>
            </a:solidFill>
          </a:ln>
          <a:effectLst>
            <a:outerShdw blurRad="50800" dist="38100" dir="2700000" algn="tl" rotWithShape="0">
              <a:schemeClr val="accent2">
                <a:alpha val="40000"/>
              </a:schemeClr>
            </a:outerShdw>
          </a:effectLst>
        </p:spPr>
        <p:style>
          <a:lnRef idx="2">
            <a:schemeClr val="accent1"/>
          </a:lnRef>
          <a:fillRef idx="0">
            <a:schemeClr val="accent1"/>
          </a:fillRef>
          <a:effectRef idx="1">
            <a:schemeClr val="accent1"/>
          </a:effectRef>
          <a:fontRef idx="minor">
            <a:schemeClr val="tx1"/>
          </a:fontRef>
        </p:style>
      </p:cxnSp>
      <p:sp>
        <p:nvSpPr>
          <p:cNvPr id="30" name="Content Placeholder 3">
            <a:extLst>
              <a:ext uri="{FF2B5EF4-FFF2-40B4-BE49-F238E27FC236}">
                <a16:creationId xmlns:a16="http://schemas.microsoft.com/office/drawing/2014/main" id="{06721B3D-7F80-4CD9-AE7C-9CEE470C7307}"/>
              </a:ext>
            </a:extLst>
          </p:cNvPr>
          <p:cNvSpPr txBox="1">
            <a:spLocks/>
          </p:cNvSpPr>
          <p:nvPr/>
        </p:nvSpPr>
        <p:spPr>
          <a:xfrm>
            <a:off x="1328820" y="1776134"/>
            <a:ext cx="2003271" cy="225132"/>
          </a:xfrm>
          <a:prstGeom prst="rect">
            <a:avLst/>
          </a:prstGeom>
        </p:spPr>
        <p:txBody>
          <a:bodyPr vert="horz" wrap="square" lIns="0" tIns="0" rIns="0" bIns="0" rtlCol="0">
            <a:noAutofit/>
          </a:bodyPr>
          <a:lstStyle>
            <a:lvl1pPr marL="173032" indent="-157158" algn="l" defTabSz="457184" rtl="0" eaLnBrk="1" latinLnBrk="0" hangingPunct="1">
              <a:spcBef>
                <a:spcPts val="500"/>
              </a:spcBef>
              <a:spcAft>
                <a:spcPts val="500"/>
              </a:spcAft>
              <a:buClr>
                <a:schemeClr val="bg2"/>
              </a:buClr>
              <a:buFont typeface="Arial" panose="020B0604020202020204" pitchFamily="34" charset="0"/>
              <a:buNone/>
              <a:defRPr sz="1500" kern="1200">
                <a:solidFill>
                  <a:schemeClr val="accent1"/>
                </a:solidFill>
                <a:latin typeface="Arial"/>
                <a:ea typeface="+mn-ea"/>
                <a:cs typeface="Arial"/>
              </a:defRPr>
            </a:lvl1pPr>
            <a:lvl2pPr marL="361938" indent="-182557" algn="l" defTabSz="447659" rtl="0" eaLnBrk="1" latinLnBrk="0" hangingPunct="1">
              <a:spcBef>
                <a:spcPts val="500"/>
              </a:spcBef>
              <a:spcAft>
                <a:spcPts val="500"/>
              </a:spcAft>
              <a:buClr>
                <a:srgbClr val="36C746"/>
              </a:buClr>
              <a:buFont typeface="Arial" pitchFamily="34" charset="0"/>
              <a:buChar char="•"/>
              <a:defRPr sz="1400" kern="1200">
                <a:solidFill>
                  <a:schemeClr val="accent1"/>
                </a:solidFill>
                <a:latin typeface="Arial"/>
                <a:ea typeface="+mn-ea"/>
                <a:cs typeface="Arial"/>
              </a:defRPr>
            </a:lvl2pPr>
            <a:lvl3pPr marL="538144" indent="-179382" algn="l" defTabSz="457184" rtl="0" eaLnBrk="1" latinLnBrk="0" hangingPunct="1">
              <a:spcBef>
                <a:spcPts val="500"/>
              </a:spcBef>
              <a:spcAft>
                <a:spcPts val="500"/>
              </a:spcAft>
              <a:buClr>
                <a:srgbClr val="36C746"/>
              </a:buClr>
              <a:buFont typeface="Arial" pitchFamily="34" charset="0"/>
              <a:buChar char="‒"/>
              <a:defRPr sz="1300" kern="1200">
                <a:solidFill>
                  <a:schemeClr val="accent1"/>
                </a:solidFill>
                <a:latin typeface="Arial"/>
                <a:ea typeface="+mn-ea"/>
                <a:cs typeface="Arial"/>
              </a:defRPr>
            </a:lvl3pPr>
            <a:lvl4pPr marL="719113" indent="-179382" algn="l" defTabSz="457184" rtl="0" eaLnBrk="1" latinLnBrk="0" hangingPunct="1">
              <a:spcBef>
                <a:spcPts val="500"/>
              </a:spcBef>
              <a:spcAft>
                <a:spcPts val="500"/>
              </a:spcAft>
              <a:buClr>
                <a:srgbClr val="36C746"/>
              </a:buClr>
              <a:buFont typeface="Arial" panose="020B0604020202020204" pitchFamily="34" charset="0"/>
              <a:buChar char="–"/>
              <a:defRPr sz="1200" kern="1200">
                <a:solidFill>
                  <a:schemeClr val="accent1"/>
                </a:solidFill>
                <a:latin typeface="Arial"/>
                <a:ea typeface="+mn-ea"/>
                <a:cs typeface="Arial"/>
              </a:defRPr>
            </a:lvl4pPr>
            <a:lvl5pPr marL="896906" indent="-185731" algn="l" defTabSz="457184" rtl="0" eaLnBrk="1" latinLnBrk="0" hangingPunct="1">
              <a:spcBef>
                <a:spcPts val="500"/>
              </a:spcBef>
              <a:spcAft>
                <a:spcPts val="500"/>
              </a:spcAft>
              <a:buClr>
                <a:srgbClr val="36C746"/>
              </a:buClr>
              <a:buFont typeface="Arial" panose="020B0604020202020204" pitchFamily="34" charset="0"/>
              <a:buChar char="–"/>
              <a:defRPr sz="1000" kern="1200">
                <a:solidFill>
                  <a:schemeClr val="accent1"/>
                </a:solidFill>
                <a:latin typeface="Arial"/>
                <a:ea typeface="+mn-ea"/>
                <a:cs typeface="Arial"/>
              </a:defRPr>
            </a:lvl5pPr>
            <a:lvl6pPr marL="896080" indent="-182874" algn="l" defTabSz="457184" rtl="0" eaLnBrk="1" latinLnBrk="0" hangingPunct="1">
              <a:spcBef>
                <a:spcPts val="500"/>
              </a:spcBef>
              <a:spcAft>
                <a:spcPts val="500"/>
              </a:spcAft>
              <a:buClr>
                <a:schemeClr val="bg2"/>
              </a:buClr>
              <a:buFont typeface="Arial" panose="020B0604020202020204" pitchFamily="34" charset="0"/>
              <a:buChar char="–"/>
              <a:defRPr sz="1000" kern="1200" baseline="0">
                <a:solidFill>
                  <a:schemeClr val="accent1"/>
                </a:solidFill>
                <a:latin typeface="Arial" panose="020B0604020202020204" pitchFamily="34" charset="0"/>
                <a:ea typeface="+mn-ea"/>
                <a:cs typeface="Arial" panose="020B0604020202020204" pitchFamily="34" charset="0"/>
              </a:defRPr>
            </a:lvl6pPr>
            <a:lvl7pPr marL="896080" indent="-182874" algn="l" defTabSz="457184" rtl="0" eaLnBrk="1" latinLnBrk="0" hangingPunct="1">
              <a:spcBef>
                <a:spcPts val="500"/>
              </a:spcBef>
              <a:spcAft>
                <a:spcPts val="500"/>
              </a:spcAft>
              <a:buClr>
                <a:schemeClr val="bg2"/>
              </a:buClr>
              <a:buFont typeface="Arial" panose="020B0604020202020204" pitchFamily="34" charset="0"/>
              <a:buChar char="–"/>
              <a:defRPr sz="900" kern="1200">
                <a:solidFill>
                  <a:schemeClr val="accent1"/>
                </a:solidFill>
                <a:latin typeface="Arial" panose="020B0604020202020204" pitchFamily="34" charset="0"/>
                <a:ea typeface="+mn-ea"/>
                <a:cs typeface="Arial" panose="020B0604020202020204" pitchFamily="34" charset="0"/>
              </a:defRPr>
            </a:lvl7pPr>
            <a:lvl8pPr marL="3428879" indent="-228592" algn="l" defTabSz="457184" rtl="0" eaLnBrk="1" latinLnBrk="0" hangingPunct="1">
              <a:spcBef>
                <a:spcPct val="20000"/>
              </a:spcBef>
              <a:buFont typeface="Arial"/>
              <a:buChar char="•"/>
              <a:defRPr sz="2000" kern="1200">
                <a:solidFill>
                  <a:schemeClr val="tx1"/>
                </a:solidFill>
                <a:latin typeface="+mn-lt"/>
                <a:ea typeface="+mn-ea"/>
                <a:cs typeface="+mn-cs"/>
              </a:defRPr>
            </a:lvl8pPr>
            <a:lvl9pPr marL="3886063" indent="-228592" algn="l" defTabSz="457184" rtl="0" eaLnBrk="1" latinLnBrk="0" hangingPunct="1">
              <a:spcBef>
                <a:spcPct val="20000"/>
              </a:spcBef>
              <a:buFont typeface="Arial"/>
              <a:buChar char="•"/>
              <a:defRPr sz="2000" kern="1200">
                <a:solidFill>
                  <a:schemeClr val="tx1"/>
                </a:solidFill>
                <a:latin typeface="+mn-lt"/>
                <a:ea typeface="+mn-ea"/>
                <a:cs typeface="+mn-cs"/>
              </a:defRPr>
            </a:lvl9pPr>
          </a:lstStyle>
          <a:p>
            <a:pPr marL="173032" marR="0" lvl="0" indent="-157158" algn="l" defTabSz="457184" rtl="0" eaLnBrk="1" fontAlgn="auto" latinLnBrk="0" hangingPunct="1">
              <a:lnSpc>
                <a:spcPct val="100000"/>
              </a:lnSpc>
              <a:spcBef>
                <a:spcPts val="500"/>
              </a:spcBef>
              <a:spcAft>
                <a:spcPts val="500"/>
              </a:spcAft>
              <a:buClr>
                <a:srgbClr val="3DCD58"/>
              </a:buClr>
              <a:buSzTx/>
              <a:buFont typeface="Arial" panose="020B0604020202020204" pitchFamily="34" charset="0"/>
              <a:buNone/>
              <a:tabLst/>
              <a:defRPr/>
            </a:pPr>
            <a:r>
              <a:rPr kumimoji="0" lang="en-US" sz="1500" b="0" i="0" u="none" strike="noStrike" kern="1200" cap="none" spc="0" normalizeH="0" baseline="0" noProof="0" dirty="0">
                <a:ln>
                  <a:noFill/>
                </a:ln>
                <a:solidFill>
                  <a:srgbClr val="3DCD58"/>
                </a:solidFill>
                <a:effectLst/>
                <a:uLnTx/>
                <a:uFillTx/>
                <a:latin typeface="Arial Rounded MT Bold" panose="020F0704030504030204" pitchFamily="34" charset="0"/>
                <a:ea typeface="+mn-ea"/>
                <a:cs typeface="Arial"/>
              </a:rPr>
              <a:t>Open Data Exchange</a:t>
            </a:r>
          </a:p>
        </p:txBody>
      </p:sp>
      <p:sp>
        <p:nvSpPr>
          <p:cNvPr id="13" name="Title 1">
            <a:extLst>
              <a:ext uri="{FF2B5EF4-FFF2-40B4-BE49-F238E27FC236}">
                <a16:creationId xmlns:a16="http://schemas.microsoft.com/office/drawing/2014/main" id="{1511F051-1DF8-4CCE-AF61-191752119FCA}"/>
              </a:ext>
            </a:extLst>
          </p:cNvPr>
          <p:cNvSpPr txBox="1">
            <a:spLocks/>
          </p:cNvSpPr>
          <p:nvPr/>
        </p:nvSpPr>
        <p:spPr>
          <a:xfrm>
            <a:off x="259181" y="230799"/>
            <a:ext cx="8631283" cy="307697"/>
          </a:xfrm>
          <a:prstGeom prst="rect">
            <a:avLst/>
          </a:prstGeom>
        </p:spPr>
        <p:txBody>
          <a:bodyPr vert="horz" lIns="0" tIns="0" rIns="0" bIns="0" rtlCol="0" anchor="t">
            <a:spAutoFit/>
          </a:bodyPr>
          <a:lstStyle>
            <a:lvl1pPr algn="l" defTabSz="457075" rtl="0" eaLnBrk="1" latinLnBrk="0" hangingPunct="1">
              <a:spcBef>
                <a:spcPct val="0"/>
              </a:spcBef>
              <a:buNone/>
              <a:defRPr sz="2000" kern="1200">
                <a:solidFill>
                  <a:srgbClr val="36C746"/>
                </a:solidFill>
                <a:latin typeface="Arial"/>
                <a:ea typeface="+mj-ea"/>
                <a:cs typeface="Arial"/>
              </a:defRPr>
            </a:lvl1pPr>
          </a:lstStyle>
          <a:p>
            <a:pPr marL="0" marR="0" lvl="0" indent="0" algn="l" defTabSz="457075"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36C746"/>
                </a:solidFill>
                <a:effectLst/>
                <a:uLnTx/>
                <a:uFillTx/>
                <a:latin typeface="Arial"/>
                <a:ea typeface="+mj-ea"/>
                <a:cs typeface="Arial"/>
              </a:rPr>
              <a:t>Expanded protocol capabilities </a:t>
            </a:r>
          </a:p>
        </p:txBody>
      </p:sp>
      <p:sp>
        <p:nvSpPr>
          <p:cNvPr id="14" name="Text Placeholder 5">
            <a:extLst>
              <a:ext uri="{FF2B5EF4-FFF2-40B4-BE49-F238E27FC236}">
                <a16:creationId xmlns:a16="http://schemas.microsoft.com/office/drawing/2014/main" id="{989283B8-D474-476E-B307-EF7E9CACC013}"/>
              </a:ext>
            </a:extLst>
          </p:cNvPr>
          <p:cNvSpPr txBox="1">
            <a:spLocks/>
          </p:cNvSpPr>
          <p:nvPr/>
        </p:nvSpPr>
        <p:spPr>
          <a:xfrm>
            <a:off x="165513" y="523676"/>
            <a:ext cx="8647112" cy="253916"/>
          </a:xfrm>
          <a:prstGeom prst="rect">
            <a:avLst/>
          </a:prstGeom>
        </p:spPr>
        <p:txBody>
          <a:bodyPr/>
          <a:lstStyle>
            <a:lvl1pPr marL="173038" indent="-157163" algn="l" defTabSz="457200" rtl="0" eaLnBrk="1" latinLnBrk="0" hangingPunct="1">
              <a:spcBef>
                <a:spcPts val="500"/>
              </a:spcBef>
              <a:spcAft>
                <a:spcPts val="500"/>
              </a:spcAft>
              <a:buClr>
                <a:schemeClr val="bg2"/>
              </a:buClr>
              <a:buFont typeface="Arial" panose="020B0604020202020204" pitchFamily="34" charset="0"/>
              <a:buChar char="•"/>
              <a:defRPr sz="1400" kern="1200">
                <a:solidFill>
                  <a:schemeClr val="accent1"/>
                </a:solidFill>
                <a:latin typeface="Arial"/>
                <a:ea typeface="+mn-ea"/>
                <a:cs typeface="Arial"/>
              </a:defRPr>
            </a:lvl1pPr>
            <a:lvl2pPr marL="361950" indent="-182563" algn="l" defTabSz="447675" rtl="0" eaLnBrk="1" latinLnBrk="0" hangingPunct="1">
              <a:spcBef>
                <a:spcPts val="500"/>
              </a:spcBef>
              <a:spcAft>
                <a:spcPts val="500"/>
              </a:spcAft>
              <a:buClr>
                <a:srgbClr val="36C746"/>
              </a:buClr>
              <a:buFont typeface="Arial"/>
              <a:buChar char="•"/>
              <a:defRPr sz="1200" kern="1200">
                <a:solidFill>
                  <a:schemeClr val="accent1"/>
                </a:solidFill>
                <a:latin typeface="Arial"/>
                <a:ea typeface="+mn-ea"/>
                <a:cs typeface="Arial"/>
              </a:defRPr>
            </a:lvl2pPr>
            <a:lvl3pPr marL="538163" indent="-179388" algn="l" defTabSz="457200" rtl="0" eaLnBrk="1" latinLnBrk="0" hangingPunct="1">
              <a:spcBef>
                <a:spcPts val="500"/>
              </a:spcBef>
              <a:spcAft>
                <a:spcPts val="500"/>
              </a:spcAft>
              <a:buClr>
                <a:srgbClr val="36C746"/>
              </a:buClr>
              <a:buFont typeface="Arial" panose="020B0604020202020204" pitchFamily="34" charset="0"/>
              <a:buChar char="–"/>
              <a:defRPr sz="1100" kern="1200">
                <a:solidFill>
                  <a:schemeClr val="accent1"/>
                </a:solidFill>
                <a:latin typeface="Arial"/>
                <a:ea typeface="+mn-ea"/>
                <a:cs typeface="Arial"/>
              </a:defRPr>
            </a:lvl3pPr>
            <a:lvl4pPr marL="719138" indent="-17938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4pPr>
            <a:lvl5pPr marL="896938" indent="-18573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5pPr>
            <a:lvl6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baseline="0">
                <a:solidFill>
                  <a:schemeClr val="accent1"/>
                </a:solidFill>
                <a:latin typeface="Arial" panose="020B0604020202020204" pitchFamily="34" charset="0"/>
                <a:ea typeface="+mn-ea"/>
                <a:cs typeface="Arial" panose="020B0604020202020204" pitchFamily="34" charset="0"/>
              </a:defRPr>
            </a:lvl6pPr>
            <a:lvl7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a:solidFill>
                  <a:schemeClr val="accent1"/>
                </a:solidFill>
                <a:latin typeface="Arial" panose="020B0604020202020204" pitchFamily="34" charset="0"/>
                <a:ea typeface="+mn-ea"/>
                <a:cs typeface="Arial" panose="020B0604020202020204" pitchFamily="34" charset="0"/>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5875" marR="0" lvl="0" indent="0" algn="l" defTabSz="457200" rtl="0" eaLnBrk="1" fontAlgn="auto" latinLnBrk="0" hangingPunct="1">
              <a:lnSpc>
                <a:spcPct val="100000"/>
              </a:lnSpc>
              <a:spcBef>
                <a:spcPts val="500"/>
              </a:spcBef>
              <a:spcAft>
                <a:spcPts val="500"/>
              </a:spcAft>
              <a:buClr>
                <a:srgbClr val="3DCD58"/>
              </a:buClr>
              <a:buSzTx/>
              <a:buFont typeface="Arial" panose="020B0604020202020204" pitchFamily="34" charset="0"/>
              <a:buNone/>
              <a:tabLst/>
              <a:defRPr/>
            </a:pPr>
            <a:r>
              <a:rPr kumimoji="0" lang="en-US" sz="1600" b="0" i="0" u="none" strike="noStrike" kern="1200" cap="none" spc="0" normalizeH="0" baseline="0" noProof="0" dirty="0">
                <a:ln>
                  <a:noFill/>
                </a:ln>
                <a:solidFill>
                  <a:prstClr val="white"/>
                </a:solidFill>
                <a:effectLst/>
                <a:uLnTx/>
                <a:uFillTx/>
                <a:latin typeface="Arial"/>
                <a:ea typeface="+mn-ea"/>
                <a:cs typeface="Arial"/>
              </a:rPr>
              <a:t>OPC UA Client and Server</a:t>
            </a:r>
          </a:p>
        </p:txBody>
      </p:sp>
      <p:pic>
        <p:nvPicPr>
          <p:cNvPr id="24578" name="Picture 2" descr="See the source image">
            <a:extLst>
              <a:ext uri="{FF2B5EF4-FFF2-40B4-BE49-F238E27FC236}">
                <a16:creationId xmlns:a16="http://schemas.microsoft.com/office/drawing/2014/main" id="{699C5B7E-67DB-49A2-9958-C4645E51DE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931" y="2239813"/>
            <a:ext cx="3329051" cy="616105"/>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le 101">
            <a:extLst>
              <a:ext uri="{FF2B5EF4-FFF2-40B4-BE49-F238E27FC236}">
                <a16:creationId xmlns:a16="http://schemas.microsoft.com/office/drawing/2014/main" id="{D0743C35-74B0-4DFC-9FB2-16A726603C93}"/>
              </a:ext>
            </a:extLst>
          </p:cNvPr>
          <p:cNvSpPr/>
          <p:nvPr/>
        </p:nvSpPr>
        <p:spPr>
          <a:xfrm>
            <a:off x="4579123" y="1669558"/>
            <a:ext cx="4118017" cy="2849361"/>
          </a:xfrm>
          <a:prstGeom prst="roundRect">
            <a:avLst/>
          </a:prstGeom>
          <a:solidFill>
            <a:srgbClr val="00B05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latin typeface="Arial"/>
                <a:ea typeface="+mn-ea"/>
                <a:cs typeface="+mn-cs"/>
              </a:rPr>
              <a:t>Adding support for </a:t>
            </a:r>
            <a:r>
              <a:rPr kumimoji="0" lang="en-US" sz="1600" b="1" i="0" u="none" strike="noStrike" kern="0" cap="none" spc="0" normalizeH="0" baseline="0" noProof="0" dirty="0">
                <a:ln>
                  <a:noFill/>
                </a:ln>
                <a:solidFill>
                  <a:sysClr val="windowText" lastClr="000000"/>
                </a:solidFill>
                <a:effectLst/>
                <a:uLnTx/>
                <a:uFillTx/>
                <a:latin typeface="Arial"/>
                <a:ea typeface="+mn-ea"/>
                <a:cs typeface="+mn-cs"/>
              </a:rPr>
              <a:t>OPC UA Server </a:t>
            </a:r>
            <a:r>
              <a:rPr kumimoji="0" lang="en-US" sz="1600" b="0" i="0" u="none" strike="noStrike" kern="0" cap="none" spc="0" normalizeH="0" baseline="0" noProof="0" dirty="0">
                <a:ln>
                  <a:noFill/>
                </a:ln>
                <a:solidFill>
                  <a:sysClr val="windowText" lastClr="000000"/>
                </a:solidFill>
                <a:effectLst/>
                <a:uLnTx/>
                <a:uFillTx/>
                <a:latin typeface="Arial"/>
                <a:ea typeface="+mn-ea"/>
                <a:cs typeface="+mn-cs"/>
              </a:rPr>
              <a:t>in Power Operation 2021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ysClr val="windowText" lastClr="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ysClr val="windowText" lastClr="000000"/>
                </a:solidFill>
                <a:effectLst/>
                <a:uLnTx/>
                <a:uFillTx/>
                <a:latin typeface="Arial"/>
                <a:ea typeface="+mn-ea"/>
                <a:cs typeface="+mn-cs"/>
              </a:rPr>
              <a:t>OPC UA Client </a:t>
            </a:r>
            <a:r>
              <a:rPr kumimoji="0" lang="en-US" sz="1600" b="0" i="0" u="none" strike="noStrike" kern="0" cap="none" spc="0" normalizeH="0" baseline="0" noProof="0" dirty="0">
                <a:ln>
                  <a:noFill/>
                </a:ln>
                <a:solidFill>
                  <a:sysClr val="windowText" lastClr="000000"/>
                </a:solidFill>
                <a:effectLst/>
                <a:uLnTx/>
                <a:uFillTx/>
                <a:latin typeface="Arial"/>
                <a:ea typeface="+mn-ea"/>
                <a:cs typeface="+mn-cs"/>
              </a:rPr>
              <a:t>previous</a:t>
            </a:r>
            <a:r>
              <a:rPr kumimoji="0" lang="en-US" sz="1600" b="0" i="0" u="none" strike="noStrike" kern="0" cap="none" spc="0" normalizeH="0" baseline="0" noProof="0" dirty="0" err="1">
                <a:ln>
                  <a:noFill/>
                </a:ln>
                <a:solidFill>
                  <a:sysClr val="windowText" lastClr="000000"/>
                </a:solidFill>
                <a:effectLst/>
                <a:uLnTx/>
                <a:uFillTx/>
                <a:latin typeface="Arial"/>
                <a:ea typeface="+mn-ea"/>
                <a:cs typeface="+mn-cs"/>
              </a:rPr>
              <a:t>ly</a:t>
            </a:r>
            <a:r>
              <a:rPr kumimoji="0" lang="en-US" sz="1600" b="0" i="0" u="none" strike="noStrike" kern="0" cap="none" spc="0" normalizeH="0" baseline="0" noProof="0" dirty="0">
                <a:ln>
                  <a:noFill/>
                </a:ln>
                <a:solidFill>
                  <a:sysClr val="windowText" lastClr="000000"/>
                </a:solidFill>
                <a:effectLst/>
                <a:uLnTx/>
                <a:uFillTx/>
                <a:latin typeface="Arial"/>
                <a:ea typeface="+mn-ea"/>
                <a:cs typeface="+mn-cs"/>
              </a:rPr>
              <a:t> introduced in PSO 9.0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ysClr val="windowText" lastClr="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a:ln>
                  <a:noFill/>
                </a:ln>
                <a:solidFill>
                  <a:sysClr val="windowText" lastClr="000000"/>
                </a:solidFill>
                <a:effectLst/>
                <a:uLnTx/>
                <a:uFillTx/>
                <a:latin typeface="Arial"/>
                <a:ea typeface="+mn-ea"/>
                <a:cs typeface="+mn-cs"/>
              </a:rPr>
              <a:t>OPC UA (Unified Architecture) is latest machine to machine communication technology for industrial automation developed by OPC Foundation.</a:t>
            </a:r>
            <a:endParaRPr kumimoji="0" lang="en-US" sz="1200" b="0" i="1" u="none" strike="noStrike" kern="0" cap="none" spc="0" normalizeH="0" baseline="0" noProof="0" dirty="0">
              <a:ln>
                <a:noFill/>
              </a:ln>
              <a:solidFill>
                <a:sysClr val="windowText" lastClr="000000"/>
              </a:solidFill>
              <a:effectLst/>
              <a:uLnTx/>
              <a:uFillTx/>
              <a:latin typeface="Arial"/>
              <a:ea typeface="+mn-ea"/>
              <a:cs typeface="+mn-cs"/>
            </a:endParaRPr>
          </a:p>
        </p:txBody>
      </p:sp>
      <p:sp>
        <p:nvSpPr>
          <p:cNvPr id="40" name="TextBox 39">
            <a:extLst>
              <a:ext uri="{FF2B5EF4-FFF2-40B4-BE49-F238E27FC236}">
                <a16:creationId xmlns:a16="http://schemas.microsoft.com/office/drawing/2014/main" id="{EFF152FF-E052-4FBC-91FB-018013057EBC}"/>
              </a:ext>
            </a:extLst>
          </p:cNvPr>
          <p:cNvSpPr txBox="1"/>
          <p:nvPr/>
        </p:nvSpPr>
        <p:spPr>
          <a:xfrm>
            <a:off x="1586598" y="2857915"/>
            <a:ext cx="147027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Arial"/>
                <a:ea typeface="+mn-ea"/>
                <a:cs typeface="+mn-cs"/>
              </a:rPr>
              <a:t>Client &amp; Server</a:t>
            </a:r>
          </a:p>
        </p:txBody>
      </p:sp>
      <p:sp>
        <p:nvSpPr>
          <p:cNvPr id="2" name="Rectangle 1">
            <a:extLst>
              <a:ext uri="{FF2B5EF4-FFF2-40B4-BE49-F238E27FC236}">
                <a16:creationId xmlns:a16="http://schemas.microsoft.com/office/drawing/2014/main" id="{A6F5490C-3318-42A6-B0C2-7A33D3D9E76A}"/>
              </a:ext>
            </a:extLst>
          </p:cNvPr>
          <p:cNvSpPr/>
          <p:nvPr/>
        </p:nvSpPr>
        <p:spPr>
          <a:xfrm>
            <a:off x="2676445" y="908124"/>
            <a:ext cx="3625247" cy="552893"/>
          </a:xfrm>
          <a:prstGeom prst="rect">
            <a:avLst/>
          </a:prstGeom>
          <a:solidFill>
            <a:srgbClr val="00B0F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New scope not previously shared in February P&amp;S</a:t>
            </a:r>
          </a:p>
        </p:txBody>
      </p:sp>
    </p:spTree>
    <p:extLst>
      <p:ext uri="{BB962C8B-B14F-4D97-AF65-F5344CB8AC3E}">
        <p14:creationId xmlns:p14="http://schemas.microsoft.com/office/powerpoint/2010/main" val="27818807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1511F051-1DF8-4CCE-AF61-191752119FCA}"/>
              </a:ext>
            </a:extLst>
          </p:cNvPr>
          <p:cNvSpPr txBox="1">
            <a:spLocks/>
          </p:cNvSpPr>
          <p:nvPr/>
        </p:nvSpPr>
        <p:spPr>
          <a:xfrm>
            <a:off x="259181" y="230799"/>
            <a:ext cx="8631283" cy="307697"/>
          </a:xfrm>
          <a:prstGeom prst="rect">
            <a:avLst/>
          </a:prstGeom>
        </p:spPr>
        <p:txBody>
          <a:bodyPr vert="horz" lIns="0" tIns="0" rIns="0" bIns="0" rtlCol="0" anchor="t">
            <a:spAutoFit/>
          </a:bodyPr>
          <a:lstStyle>
            <a:lvl1pPr algn="l" defTabSz="457075" rtl="0" eaLnBrk="1" latinLnBrk="0" hangingPunct="1">
              <a:spcBef>
                <a:spcPct val="0"/>
              </a:spcBef>
              <a:buNone/>
              <a:defRPr sz="2000" kern="1200">
                <a:solidFill>
                  <a:srgbClr val="36C746"/>
                </a:solidFill>
                <a:latin typeface="Arial"/>
                <a:ea typeface="+mj-ea"/>
                <a:cs typeface="Arial"/>
              </a:defRPr>
            </a:lvl1pPr>
          </a:lstStyle>
          <a:p>
            <a:pPr marL="0" marR="0" lvl="0" indent="0" algn="l" defTabSz="457075"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36C746"/>
                </a:solidFill>
                <a:effectLst/>
                <a:uLnTx/>
                <a:uFillTx/>
                <a:latin typeface="Arial"/>
                <a:ea typeface="+mj-ea"/>
                <a:cs typeface="Arial"/>
              </a:rPr>
              <a:t>Introducing new Trial License mode</a:t>
            </a:r>
            <a:endParaRPr kumimoji="0" lang="en-US" sz="2000" b="1" i="0" u="none" strike="noStrike" kern="1200" cap="none" spc="0" normalizeH="0" baseline="0" noProof="0" dirty="0">
              <a:ln>
                <a:noFill/>
              </a:ln>
              <a:solidFill>
                <a:srgbClr val="36C746"/>
              </a:solidFill>
              <a:effectLst/>
              <a:uLnTx/>
              <a:uFillTx/>
              <a:latin typeface="Arial"/>
              <a:ea typeface="+mj-ea"/>
              <a:cs typeface="Arial"/>
            </a:endParaRPr>
          </a:p>
        </p:txBody>
      </p:sp>
      <p:sp>
        <p:nvSpPr>
          <p:cNvPr id="14" name="Text Placeholder 5">
            <a:extLst>
              <a:ext uri="{FF2B5EF4-FFF2-40B4-BE49-F238E27FC236}">
                <a16:creationId xmlns:a16="http://schemas.microsoft.com/office/drawing/2014/main" id="{989283B8-D474-476E-B307-EF7E9CACC013}"/>
              </a:ext>
            </a:extLst>
          </p:cNvPr>
          <p:cNvSpPr txBox="1">
            <a:spLocks/>
          </p:cNvSpPr>
          <p:nvPr/>
        </p:nvSpPr>
        <p:spPr>
          <a:xfrm>
            <a:off x="165513" y="523676"/>
            <a:ext cx="8647112" cy="253916"/>
          </a:xfrm>
          <a:prstGeom prst="rect">
            <a:avLst/>
          </a:prstGeom>
        </p:spPr>
        <p:txBody>
          <a:bodyPr/>
          <a:lstStyle>
            <a:lvl1pPr marL="173038" indent="-157163" algn="l" defTabSz="457200" rtl="0" eaLnBrk="1" latinLnBrk="0" hangingPunct="1">
              <a:spcBef>
                <a:spcPts val="500"/>
              </a:spcBef>
              <a:spcAft>
                <a:spcPts val="500"/>
              </a:spcAft>
              <a:buClr>
                <a:schemeClr val="bg2"/>
              </a:buClr>
              <a:buFont typeface="Arial" panose="020B0604020202020204" pitchFamily="34" charset="0"/>
              <a:buChar char="•"/>
              <a:defRPr sz="1400" kern="1200">
                <a:solidFill>
                  <a:schemeClr val="accent1"/>
                </a:solidFill>
                <a:latin typeface="Arial"/>
                <a:ea typeface="+mn-ea"/>
                <a:cs typeface="Arial"/>
              </a:defRPr>
            </a:lvl1pPr>
            <a:lvl2pPr marL="361950" indent="-182563" algn="l" defTabSz="447675" rtl="0" eaLnBrk="1" latinLnBrk="0" hangingPunct="1">
              <a:spcBef>
                <a:spcPts val="500"/>
              </a:spcBef>
              <a:spcAft>
                <a:spcPts val="500"/>
              </a:spcAft>
              <a:buClr>
                <a:srgbClr val="36C746"/>
              </a:buClr>
              <a:buFont typeface="Arial"/>
              <a:buChar char="•"/>
              <a:defRPr sz="1200" kern="1200">
                <a:solidFill>
                  <a:schemeClr val="accent1"/>
                </a:solidFill>
                <a:latin typeface="Arial"/>
                <a:ea typeface="+mn-ea"/>
                <a:cs typeface="Arial"/>
              </a:defRPr>
            </a:lvl2pPr>
            <a:lvl3pPr marL="538163" indent="-179388" algn="l" defTabSz="457200" rtl="0" eaLnBrk="1" latinLnBrk="0" hangingPunct="1">
              <a:spcBef>
                <a:spcPts val="500"/>
              </a:spcBef>
              <a:spcAft>
                <a:spcPts val="500"/>
              </a:spcAft>
              <a:buClr>
                <a:srgbClr val="36C746"/>
              </a:buClr>
              <a:buFont typeface="Arial" panose="020B0604020202020204" pitchFamily="34" charset="0"/>
              <a:buChar char="–"/>
              <a:defRPr sz="1100" kern="1200">
                <a:solidFill>
                  <a:schemeClr val="accent1"/>
                </a:solidFill>
                <a:latin typeface="Arial"/>
                <a:ea typeface="+mn-ea"/>
                <a:cs typeface="Arial"/>
              </a:defRPr>
            </a:lvl3pPr>
            <a:lvl4pPr marL="719138" indent="-17938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4pPr>
            <a:lvl5pPr marL="896938" indent="-18573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5pPr>
            <a:lvl6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baseline="0">
                <a:solidFill>
                  <a:schemeClr val="accent1"/>
                </a:solidFill>
                <a:latin typeface="Arial" panose="020B0604020202020204" pitchFamily="34" charset="0"/>
                <a:ea typeface="+mn-ea"/>
                <a:cs typeface="Arial" panose="020B0604020202020204" pitchFamily="34" charset="0"/>
              </a:defRPr>
            </a:lvl6pPr>
            <a:lvl7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a:solidFill>
                  <a:schemeClr val="accent1"/>
                </a:solidFill>
                <a:latin typeface="Arial" panose="020B0604020202020204" pitchFamily="34" charset="0"/>
                <a:ea typeface="+mn-ea"/>
                <a:cs typeface="Arial" panose="020B0604020202020204" pitchFamily="34" charset="0"/>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5875" marR="0" lvl="0" indent="0" algn="l" defTabSz="457189" rtl="0" eaLnBrk="1" fontAlgn="auto" latinLnBrk="0" hangingPunct="1">
              <a:lnSpc>
                <a:spcPct val="100000"/>
              </a:lnSpc>
              <a:spcBef>
                <a:spcPts val="500"/>
              </a:spcBef>
              <a:spcAft>
                <a:spcPts val="500"/>
              </a:spcAft>
              <a:buClr>
                <a:srgbClr val="3DCD58"/>
              </a:buClr>
              <a:buSzTx/>
              <a:buFont typeface="Arial" panose="020B0604020202020204" pitchFamily="34" charset="0"/>
              <a:buNone/>
              <a:tabLst/>
              <a:defRPr/>
            </a:pPr>
            <a:r>
              <a:rPr kumimoji="0" lang="en-US" sz="1598" b="0" i="0" u="none" strike="noStrike" kern="1200" cap="none" spc="0" normalizeH="0" baseline="0" noProof="0" dirty="0">
                <a:ln>
                  <a:noFill/>
                </a:ln>
                <a:solidFill>
                  <a:prstClr val="white"/>
                </a:solidFill>
                <a:effectLst/>
                <a:uLnTx/>
                <a:uFillTx/>
                <a:latin typeface="Arial"/>
                <a:ea typeface="+mn-ea"/>
                <a:cs typeface="Arial"/>
              </a:rPr>
              <a:t>Making it easier for those looking to quickly ‘try out’ software</a:t>
            </a:r>
          </a:p>
        </p:txBody>
      </p:sp>
      <p:sp>
        <p:nvSpPr>
          <p:cNvPr id="7" name="Rectangle: Rounded Corners 6">
            <a:extLst>
              <a:ext uri="{FF2B5EF4-FFF2-40B4-BE49-F238E27FC236}">
                <a16:creationId xmlns:a16="http://schemas.microsoft.com/office/drawing/2014/main" id="{5FA4DA06-984C-40EC-A79C-4C2B0641421E}"/>
              </a:ext>
            </a:extLst>
          </p:cNvPr>
          <p:cNvSpPr/>
          <p:nvPr/>
        </p:nvSpPr>
        <p:spPr>
          <a:xfrm>
            <a:off x="362636" y="1230258"/>
            <a:ext cx="3966856" cy="1579711"/>
          </a:xfrm>
          <a:prstGeom prst="roundRect">
            <a:avLst/>
          </a:prstGeom>
          <a:solidFill>
            <a:srgbClr val="00B050"/>
          </a:solidFill>
          <a:ln w="9525" cap="flat" cmpd="sng" algn="ctr">
            <a:noFill/>
            <a:prstDash val="solid"/>
          </a:ln>
          <a:effectLst/>
        </p:spPr>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Arial"/>
                <a:ea typeface="+mn-ea"/>
                <a:cs typeface="+mn-cs"/>
              </a:rPr>
              <a:t>A new trial license mode will be available </a:t>
            </a:r>
            <a:r>
              <a:rPr kumimoji="0" lang="en-US" sz="1400" b="1" i="0" u="none" strike="noStrike" kern="0" cap="none" spc="0" normalizeH="0" baseline="0" noProof="0" dirty="0">
                <a:ln>
                  <a:noFill/>
                </a:ln>
                <a:solidFill>
                  <a:prstClr val="black"/>
                </a:solidFill>
                <a:effectLst/>
                <a:uLnTx/>
                <a:uFillTx/>
                <a:latin typeface="Arial"/>
                <a:ea typeface="+mn-ea"/>
                <a:cs typeface="+mn-cs"/>
              </a:rPr>
              <a:t>for those looking to explore software without having to acquire a license</a:t>
            </a:r>
            <a:r>
              <a:rPr kumimoji="0" lang="en-US" sz="1400" b="0" i="0" u="none" strike="noStrike" kern="0" cap="none" spc="0" normalizeH="0" baseline="0" noProof="0" dirty="0">
                <a:ln>
                  <a:noFill/>
                </a:ln>
                <a:solidFill>
                  <a:prstClr val="black"/>
                </a:solidFill>
                <a:effectLst/>
                <a:uLnTx/>
                <a:uFillTx/>
                <a:latin typeface="Arial"/>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Arial"/>
                <a:ea typeface="+mn-ea"/>
                <a:cs typeface="+mn-cs"/>
              </a:rPr>
              <a:t>Trial license mode will be automatically available after installing Power Operation 2021.</a:t>
            </a:r>
          </a:p>
        </p:txBody>
      </p:sp>
      <p:sp>
        <p:nvSpPr>
          <p:cNvPr id="8" name="Rectangle: Rounded Corners 7">
            <a:extLst>
              <a:ext uri="{FF2B5EF4-FFF2-40B4-BE49-F238E27FC236}">
                <a16:creationId xmlns:a16="http://schemas.microsoft.com/office/drawing/2014/main" id="{0936A87F-4D4D-4BB7-A518-9DE01C824263}"/>
              </a:ext>
            </a:extLst>
          </p:cNvPr>
          <p:cNvSpPr/>
          <p:nvPr/>
        </p:nvSpPr>
        <p:spPr>
          <a:xfrm>
            <a:off x="4845768" y="1283033"/>
            <a:ext cx="3966856" cy="813904"/>
          </a:xfrm>
          <a:prstGeom prst="roundRect">
            <a:avLst/>
          </a:prstGeom>
          <a:solidFill>
            <a:srgbClr val="00B050"/>
          </a:solidFill>
          <a:ln w="9525" cap="flat" cmpd="sng" algn="ctr">
            <a:noFill/>
            <a:prstDash val="solid"/>
          </a:ln>
          <a:effectLst/>
        </p:spPr>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Arial"/>
                <a:ea typeface="+mn-ea"/>
                <a:cs typeface="+mn-cs"/>
              </a:rPr>
              <a:t>Allows use of Power Operation for </a:t>
            </a:r>
            <a:r>
              <a:rPr kumimoji="0" lang="en-US" sz="1400" b="1" i="0" u="none" strike="noStrike" kern="0" cap="none" spc="0" normalizeH="0" baseline="0" noProof="0" dirty="0">
                <a:ln>
                  <a:noFill/>
                </a:ln>
                <a:solidFill>
                  <a:prstClr val="black"/>
                </a:solidFill>
                <a:effectLst/>
                <a:uLnTx/>
                <a:uFillTx/>
                <a:latin typeface="Arial"/>
                <a:ea typeface="+mn-ea"/>
                <a:cs typeface="+mn-cs"/>
              </a:rPr>
              <a:t>90 days </a:t>
            </a:r>
            <a:r>
              <a:rPr kumimoji="0" lang="en-US" sz="1400" b="0" i="0" u="none" strike="noStrike" kern="0" cap="none" spc="0" normalizeH="0" baseline="0" noProof="0" dirty="0">
                <a:ln>
                  <a:noFill/>
                </a:ln>
                <a:solidFill>
                  <a:prstClr val="black"/>
                </a:solidFill>
                <a:effectLst/>
                <a:uLnTx/>
                <a:uFillTx/>
                <a:latin typeface="Arial"/>
                <a:ea typeface="+mn-ea"/>
                <a:cs typeface="+mn-cs"/>
              </a:rPr>
              <a:t>after installation without need to apply a production license or development license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white"/>
              </a:solidFill>
              <a:effectLst/>
              <a:uLnTx/>
              <a:uFillTx/>
              <a:latin typeface="Arial"/>
              <a:ea typeface="+mn-ea"/>
              <a:cs typeface="+mn-cs"/>
            </a:endParaRPr>
          </a:p>
        </p:txBody>
      </p:sp>
      <p:sp>
        <p:nvSpPr>
          <p:cNvPr id="9" name="TextBox 8">
            <a:extLst>
              <a:ext uri="{FF2B5EF4-FFF2-40B4-BE49-F238E27FC236}">
                <a16:creationId xmlns:a16="http://schemas.microsoft.com/office/drawing/2014/main" id="{978C8CFD-9182-4D1A-8032-0E3B9A8951C2}"/>
              </a:ext>
            </a:extLst>
          </p:cNvPr>
          <p:cNvSpPr txBox="1"/>
          <p:nvPr/>
        </p:nvSpPr>
        <p:spPr>
          <a:xfrm>
            <a:off x="1340496" y="922482"/>
            <a:ext cx="194861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white"/>
                </a:solidFill>
                <a:effectLst/>
                <a:uLnTx/>
                <a:uFillTx/>
                <a:latin typeface="Arial"/>
                <a:ea typeface="+mn-ea"/>
                <a:cs typeface="+mn-cs"/>
              </a:rPr>
              <a:t>What is trial license</a:t>
            </a:r>
          </a:p>
        </p:txBody>
      </p:sp>
      <p:sp>
        <p:nvSpPr>
          <p:cNvPr id="10" name="TextBox 9">
            <a:extLst>
              <a:ext uri="{FF2B5EF4-FFF2-40B4-BE49-F238E27FC236}">
                <a16:creationId xmlns:a16="http://schemas.microsoft.com/office/drawing/2014/main" id="{32AF85F8-9758-4A98-BF98-623531E634BA}"/>
              </a:ext>
            </a:extLst>
          </p:cNvPr>
          <p:cNvSpPr txBox="1"/>
          <p:nvPr/>
        </p:nvSpPr>
        <p:spPr>
          <a:xfrm>
            <a:off x="5854887" y="922482"/>
            <a:ext cx="194861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white"/>
                </a:solidFill>
                <a:effectLst/>
                <a:uLnTx/>
                <a:uFillTx/>
                <a:latin typeface="Arial"/>
                <a:ea typeface="+mn-ea"/>
                <a:cs typeface="+mn-cs"/>
              </a:rPr>
              <a:t>How does it work</a:t>
            </a:r>
          </a:p>
        </p:txBody>
      </p:sp>
      <p:sp>
        <p:nvSpPr>
          <p:cNvPr id="11" name="Rectangle: Rounded Corners 10">
            <a:extLst>
              <a:ext uri="{FF2B5EF4-FFF2-40B4-BE49-F238E27FC236}">
                <a16:creationId xmlns:a16="http://schemas.microsoft.com/office/drawing/2014/main" id="{A86ACF9E-010C-4577-86F2-AD845B6ECB2D}"/>
              </a:ext>
            </a:extLst>
          </p:cNvPr>
          <p:cNvSpPr/>
          <p:nvPr/>
        </p:nvSpPr>
        <p:spPr>
          <a:xfrm>
            <a:off x="362636" y="3208338"/>
            <a:ext cx="3966858" cy="1704363"/>
          </a:xfrm>
          <a:prstGeom prst="roundRect">
            <a:avLst/>
          </a:prstGeom>
          <a:solidFill>
            <a:srgbClr val="00B050"/>
          </a:solidFill>
          <a:ln w="9525" cap="flat" cmpd="sng" algn="ctr">
            <a:noFill/>
            <a:prstDash val="solid"/>
          </a:ln>
          <a:effectLst/>
        </p:spPr>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Arial"/>
                <a:ea typeface="+mn-ea"/>
                <a:cs typeface="+mn-cs"/>
              </a:rPr>
              <a:t>1 x PSA101199: Power Operation Server, Unlimited Points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Arial"/>
                <a:ea typeface="+mn-ea"/>
                <a:cs typeface="+mn-cs"/>
              </a:rPr>
              <a:t>2 x PSA102099: Power Operation Client Access, Unlimited Points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Arial"/>
                <a:ea typeface="+mn-ea"/>
                <a:cs typeface="+mn-cs"/>
              </a:rPr>
              <a:t>1 x PSA104113: Event Notification Module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Arial"/>
                <a:ea typeface="+mn-ea"/>
                <a:cs typeface="+mn-cs"/>
              </a:rPr>
              <a:t>1 x PSA104112: Advanced Reporting and Dashboards Module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Arial"/>
                <a:ea typeface="+mn-ea"/>
                <a:cs typeface="+mn-cs"/>
              </a:rPr>
              <a:t>1 x PSA104114: Energy Billing Module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Arial"/>
                <a:ea typeface="+mn-ea"/>
                <a:cs typeface="+mn-cs"/>
              </a:rPr>
              <a:t>1 x PSA104115: Breaker Performance Module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Arial"/>
                <a:ea typeface="+mn-ea"/>
                <a:cs typeface="+mn-cs"/>
              </a:rPr>
              <a:t>1 x PSA104116: Energy Analysis Reports Module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Arial"/>
                <a:ea typeface="+mn-ea"/>
                <a:cs typeface="+mn-cs"/>
              </a:rPr>
              <a:t>1 x PSA104121: Capacity Management Module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Arial"/>
                <a:ea typeface="+mn-ea"/>
                <a:cs typeface="+mn-cs"/>
              </a:rPr>
              <a:t>1 x PSA104124: Power Quality Performance Module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Arial"/>
                <a:ea typeface="+mn-ea"/>
                <a:cs typeface="+mn-cs"/>
              </a:rPr>
              <a:t>1 x PSA104125: Insultation Monitoring Module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Arial"/>
                <a:ea typeface="+mn-ea"/>
                <a:cs typeface="+mn-cs"/>
              </a:rPr>
              <a:t>1 x PSA104126: Backup Power Module</a:t>
            </a:r>
          </a:p>
        </p:txBody>
      </p:sp>
      <p:sp>
        <p:nvSpPr>
          <p:cNvPr id="12" name="TextBox 11">
            <a:extLst>
              <a:ext uri="{FF2B5EF4-FFF2-40B4-BE49-F238E27FC236}">
                <a16:creationId xmlns:a16="http://schemas.microsoft.com/office/drawing/2014/main" id="{6643F003-846A-4570-AF1C-383C3022A6F5}"/>
              </a:ext>
            </a:extLst>
          </p:cNvPr>
          <p:cNvSpPr txBox="1"/>
          <p:nvPr/>
        </p:nvSpPr>
        <p:spPr>
          <a:xfrm>
            <a:off x="1010907" y="2855265"/>
            <a:ext cx="2670313"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Arial"/>
                <a:ea typeface="+mn-ea"/>
                <a:cs typeface="+mn-cs"/>
              </a:rPr>
              <a:t>What is included in trial license</a:t>
            </a:r>
          </a:p>
        </p:txBody>
      </p:sp>
      <p:sp>
        <p:nvSpPr>
          <p:cNvPr id="16" name="Rectangle: Rounded Corners 15">
            <a:extLst>
              <a:ext uri="{FF2B5EF4-FFF2-40B4-BE49-F238E27FC236}">
                <a16:creationId xmlns:a16="http://schemas.microsoft.com/office/drawing/2014/main" id="{D18BD113-89F0-4ECC-8A6E-5331364BAF52}"/>
              </a:ext>
            </a:extLst>
          </p:cNvPr>
          <p:cNvSpPr/>
          <p:nvPr/>
        </p:nvSpPr>
        <p:spPr>
          <a:xfrm>
            <a:off x="4845768" y="2241724"/>
            <a:ext cx="3966857" cy="1024201"/>
          </a:xfrm>
          <a:prstGeom prst="roundRect">
            <a:avLst/>
          </a:prstGeom>
          <a:solidFill>
            <a:srgbClr val="00B050"/>
          </a:solidFill>
          <a:ln w="9525" cap="flat" cmpd="sng" algn="ctr">
            <a:noFill/>
            <a:prstDash val="solid"/>
          </a:ln>
          <a:effectLst/>
        </p:spPr>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Arial"/>
                <a:ea typeface="+mn-ea"/>
                <a:cs typeface="+mn-cs"/>
              </a:rPr>
              <a:t>At anytime during the 90 day trial period, one can apply a </a:t>
            </a:r>
            <a:r>
              <a:rPr kumimoji="0" lang="en-US" sz="1400" b="1" i="0" u="none" strike="noStrike" kern="0" cap="none" spc="0" normalizeH="0" baseline="0" noProof="0" dirty="0">
                <a:ln>
                  <a:noFill/>
                </a:ln>
                <a:solidFill>
                  <a:prstClr val="black"/>
                </a:solidFill>
                <a:effectLst/>
                <a:uLnTx/>
                <a:uFillTx/>
                <a:latin typeface="Arial"/>
                <a:ea typeface="+mn-ea"/>
                <a:cs typeface="+mn-cs"/>
              </a:rPr>
              <a:t>Power Operation production license </a:t>
            </a:r>
            <a:r>
              <a:rPr kumimoji="0" lang="en-US" sz="1400" b="0" i="0" u="none" strike="noStrike" kern="0" cap="none" spc="0" normalizeH="0" baseline="0" noProof="0" dirty="0">
                <a:ln>
                  <a:noFill/>
                </a:ln>
                <a:solidFill>
                  <a:prstClr val="black"/>
                </a:solidFill>
                <a:effectLst/>
                <a:uLnTx/>
                <a:uFillTx/>
                <a:latin typeface="Arial"/>
                <a:ea typeface="+mn-ea"/>
                <a:cs typeface="+mn-cs"/>
              </a:rPr>
              <a:t>or </a:t>
            </a:r>
            <a:r>
              <a:rPr kumimoji="0" lang="en-US" sz="1400" b="1" i="0" u="none" strike="noStrike" kern="0" cap="none" spc="0" normalizeH="0" baseline="0" noProof="0" dirty="0">
                <a:ln>
                  <a:noFill/>
                </a:ln>
                <a:solidFill>
                  <a:prstClr val="black"/>
                </a:solidFill>
                <a:effectLst/>
                <a:uLnTx/>
                <a:uFillTx/>
                <a:latin typeface="Arial"/>
                <a:ea typeface="+mn-ea"/>
                <a:cs typeface="+mn-cs"/>
              </a:rPr>
              <a:t>Power Operation Development license </a:t>
            </a:r>
            <a:r>
              <a:rPr kumimoji="0" lang="en-US" sz="1400" b="0" i="0" u="none" strike="noStrike" kern="0" cap="none" spc="0" normalizeH="0" baseline="0" noProof="0" dirty="0">
                <a:ln>
                  <a:noFill/>
                </a:ln>
                <a:solidFill>
                  <a:prstClr val="black"/>
                </a:solidFill>
                <a:effectLst/>
                <a:uLnTx/>
                <a:uFillTx/>
                <a:latin typeface="Arial"/>
                <a:ea typeface="+mn-ea"/>
                <a:cs typeface="+mn-cs"/>
              </a:rPr>
              <a:t>if registered partner (EcoXpert or SE).</a:t>
            </a:r>
          </a:p>
        </p:txBody>
      </p:sp>
      <p:sp>
        <p:nvSpPr>
          <p:cNvPr id="15" name="Rectangle 14">
            <a:extLst>
              <a:ext uri="{FF2B5EF4-FFF2-40B4-BE49-F238E27FC236}">
                <a16:creationId xmlns:a16="http://schemas.microsoft.com/office/drawing/2014/main" id="{887B4702-C1D0-4A90-BCB2-37EB8B7FAB8B}"/>
              </a:ext>
            </a:extLst>
          </p:cNvPr>
          <p:cNvSpPr/>
          <p:nvPr/>
        </p:nvSpPr>
        <p:spPr>
          <a:xfrm>
            <a:off x="5440910" y="71010"/>
            <a:ext cx="3625247" cy="552893"/>
          </a:xfrm>
          <a:prstGeom prst="rect">
            <a:avLst/>
          </a:prstGeom>
          <a:solidFill>
            <a:srgbClr val="00B0F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New scope not previously shared in February P&amp;S</a:t>
            </a:r>
          </a:p>
        </p:txBody>
      </p:sp>
    </p:spTree>
    <p:extLst>
      <p:ext uri="{BB962C8B-B14F-4D97-AF65-F5344CB8AC3E}">
        <p14:creationId xmlns:p14="http://schemas.microsoft.com/office/powerpoint/2010/main" val="11088992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251D6FED-E080-466A-9431-C15D20E262DD}"/>
              </a:ext>
            </a:extLst>
          </p:cNvPr>
          <p:cNvSpPr txBox="1">
            <a:spLocks/>
          </p:cNvSpPr>
          <p:nvPr/>
        </p:nvSpPr>
        <p:spPr>
          <a:xfrm>
            <a:off x="259181" y="230799"/>
            <a:ext cx="8631283" cy="307697"/>
          </a:xfrm>
          <a:prstGeom prst="rect">
            <a:avLst/>
          </a:prstGeom>
        </p:spPr>
        <p:txBody>
          <a:bodyPr vert="horz" lIns="0" tIns="0" rIns="0" bIns="0" rtlCol="0" anchor="t">
            <a:spAutoFit/>
          </a:bodyPr>
          <a:lstStyle>
            <a:lvl1pPr algn="l" defTabSz="457075" rtl="0" eaLnBrk="1" latinLnBrk="0" hangingPunct="1">
              <a:spcBef>
                <a:spcPct val="0"/>
              </a:spcBef>
              <a:buNone/>
              <a:defRPr sz="2000" kern="1200">
                <a:solidFill>
                  <a:srgbClr val="36C746"/>
                </a:solidFill>
                <a:latin typeface="Arial"/>
                <a:ea typeface="+mj-ea"/>
                <a:cs typeface="Arial"/>
              </a:defRPr>
            </a:lvl1pPr>
          </a:lstStyle>
          <a:p>
            <a:pPr marL="0" marR="0" lvl="0" indent="0" algn="l" defTabSz="457075"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36C746"/>
                </a:solidFill>
                <a:effectLst/>
                <a:uLnTx/>
                <a:uFillTx/>
                <a:latin typeface="Arial"/>
                <a:ea typeface="+mj-ea"/>
                <a:cs typeface="Arial"/>
              </a:rPr>
              <a:t>Power Operation 2021 What’s New Summary</a:t>
            </a:r>
            <a:endParaRPr kumimoji="0" lang="en-US" sz="2000" b="1" i="0" u="none" strike="noStrike" kern="1200" cap="none" spc="0" normalizeH="0" baseline="0" noProof="0" dirty="0">
              <a:ln>
                <a:noFill/>
              </a:ln>
              <a:solidFill>
                <a:srgbClr val="36C746"/>
              </a:solidFill>
              <a:effectLst/>
              <a:uLnTx/>
              <a:uFillTx/>
              <a:latin typeface="Arial"/>
              <a:ea typeface="+mj-ea"/>
              <a:cs typeface="Arial"/>
            </a:endParaRPr>
          </a:p>
        </p:txBody>
      </p:sp>
      <p:sp>
        <p:nvSpPr>
          <p:cNvPr id="34" name="1_Smart_Alarms_Text">
            <a:extLst>
              <a:ext uri="{FF2B5EF4-FFF2-40B4-BE49-F238E27FC236}">
                <a16:creationId xmlns:a16="http://schemas.microsoft.com/office/drawing/2014/main" id="{9E13C8BF-05A3-4F7B-B277-2BEABB85EF2B}"/>
              </a:ext>
            </a:extLst>
          </p:cNvPr>
          <p:cNvSpPr/>
          <p:nvPr/>
        </p:nvSpPr>
        <p:spPr>
          <a:xfrm>
            <a:off x="253536" y="1130259"/>
            <a:ext cx="1994073" cy="1441491"/>
          </a:xfrm>
          <a:prstGeom prst="rect">
            <a:avLst/>
          </a:prstGeom>
          <a:solidFill>
            <a:schemeClr val="tx1">
              <a:alpha val="72000"/>
            </a:schemeClr>
          </a:solidFill>
          <a:ln w="190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latin typeface="Arial"/>
                <a:ea typeface="+mn-ea"/>
                <a:cs typeface="+mn-cs"/>
              </a:rPr>
              <a:t>Faster deployments via IEC </a:t>
            </a:r>
            <a:r>
              <a:rPr kumimoji="0" lang="en-US" sz="1000" b="1" i="0" u="none" strike="noStrike" kern="0" cap="none" spc="0" normalizeH="0" baseline="0" noProof="0" dirty="0">
                <a:ln>
                  <a:noFill/>
                </a:ln>
                <a:solidFill>
                  <a:prstClr val="white"/>
                </a:solidFill>
                <a:effectLst/>
                <a:uLnTx/>
                <a:uFillTx/>
                <a:latin typeface="Arial"/>
                <a:ea typeface="+mn-ea"/>
                <a:cs typeface="+mn-cs"/>
              </a:rPr>
              <a:t>61850 Compliant Engineering </a:t>
            </a:r>
            <a:r>
              <a:rPr kumimoji="0" lang="en-US" sz="1000" b="0" i="0" u="none" strike="noStrike" kern="0" cap="none" spc="0" normalizeH="0" baseline="0" noProof="0" dirty="0">
                <a:ln>
                  <a:noFill/>
                </a:ln>
                <a:solidFill>
                  <a:prstClr val="white"/>
                </a:solidFill>
                <a:effectLst/>
                <a:uLnTx/>
                <a:uFillTx/>
                <a:latin typeface="Arial"/>
                <a:ea typeface="+mn-ea"/>
                <a:cs typeface="+mn-cs"/>
              </a:rPr>
              <a:t>for IEC 61850, Modbus &amp; IEC 60870-5-104</a:t>
            </a:r>
          </a:p>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US" sz="500" b="0" i="0" u="none" strike="noStrike" kern="0" cap="none" spc="0" normalizeH="0" baseline="0" noProof="0" dirty="0">
              <a:ln>
                <a:noFill/>
              </a:ln>
              <a:solidFill>
                <a:prstClr val="white"/>
              </a:solidFill>
              <a:effectLst/>
              <a:uLnTx/>
              <a:uFillTx/>
              <a:latin typeface="Arial"/>
              <a:ea typeface="+mn-ea"/>
              <a:cs typeface="+mn-cs"/>
            </a:endParaRPr>
          </a:p>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latin typeface="Arial"/>
                <a:ea typeface="+mn-ea"/>
                <a:cs typeface="+mn-cs"/>
              </a:rPr>
              <a:t>Integration with EPAS-E (SET) via </a:t>
            </a:r>
            <a:r>
              <a:rPr kumimoji="0" lang="en-US" sz="1000" b="1" i="0" u="none" strike="noStrike" kern="0" cap="none" spc="0" normalizeH="0" baseline="0" noProof="0" dirty="0">
                <a:ln>
                  <a:noFill/>
                </a:ln>
                <a:solidFill>
                  <a:prstClr val="white"/>
                </a:solidFill>
                <a:effectLst/>
                <a:uLnTx/>
                <a:uFillTx/>
                <a:latin typeface="Arial"/>
                <a:ea typeface="+mn-ea"/>
                <a:cs typeface="+mn-cs"/>
              </a:rPr>
              <a:t>Profile Studio</a:t>
            </a:r>
          </a:p>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US" sz="500" b="0" i="0" u="none" strike="noStrike" kern="0" cap="none" spc="0" normalizeH="0" baseline="0" noProof="0" dirty="0">
              <a:ln>
                <a:noFill/>
              </a:ln>
              <a:solidFill>
                <a:prstClr val="white"/>
              </a:solidFill>
              <a:effectLst/>
              <a:uLnTx/>
              <a:uFillTx/>
              <a:latin typeface="Arial"/>
              <a:ea typeface="+mn-ea"/>
              <a:cs typeface="+mn-cs"/>
            </a:endParaRPr>
          </a:p>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prstClr val="white"/>
                </a:solidFill>
                <a:effectLst/>
                <a:uLnTx/>
                <a:uFillTx/>
                <a:latin typeface="Arial"/>
                <a:ea typeface="+mn-ea"/>
                <a:cs typeface="+mn-cs"/>
              </a:rPr>
              <a:t>IEC 61850 DNV certified</a:t>
            </a:r>
            <a:endParaRPr kumimoji="0" lang="en-US" sz="1000" b="0" i="1" u="none" strike="noStrike" kern="0" cap="none" spc="0" normalizeH="0" baseline="0" noProof="0" dirty="0">
              <a:ln>
                <a:noFill/>
              </a:ln>
              <a:solidFill>
                <a:prstClr val="white"/>
              </a:solidFill>
              <a:effectLst/>
              <a:uLnTx/>
              <a:uFillTx/>
              <a:latin typeface="Arial"/>
              <a:ea typeface="+mn-ea"/>
              <a:cs typeface="+mn-cs"/>
            </a:endParaRPr>
          </a:p>
        </p:txBody>
      </p:sp>
      <p:sp>
        <p:nvSpPr>
          <p:cNvPr id="44" name="TextBox 43">
            <a:extLst>
              <a:ext uri="{FF2B5EF4-FFF2-40B4-BE49-F238E27FC236}">
                <a16:creationId xmlns:a16="http://schemas.microsoft.com/office/drawing/2014/main" id="{C530FA7A-F4C0-42F6-9701-75FD16702258}"/>
              </a:ext>
            </a:extLst>
          </p:cNvPr>
          <p:cNvSpPr txBox="1"/>
          <p:nvPr/>
        </p:nvSpPr>
        <p:spPr>
          <a:xfrm>
            <a:off x="253536" y="607038"/>
            <a:ext cx="1997683" cy="523220"/>
          </a:xfrm>
          <a:prstGeom prst="rect">
            <a:avLst/>
          </a:prstGeom>
          <a:solidFill>
            <a:srgbClr val="3DCD58"/>
          </a:solidFill>
          <a:ln w="12700">
            <a:solidFill>
              <a:schemeClr val="bg1">
                <a:lumMod val="95000"/>
              </a:schemeClr>
            </a:solidFill>
          </a:ln>
        </p:spPr>
        <p:txBody>
          <a:bodyPr wrap="square" rtlCol="0">
            <a:sp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Arial"/>
                <a:ea typeface="+mn-ea"/>
                <a:cs typeface="+mn-cs"/>
              </a:rPr>
              <a:t>Digital Substation Modeling</a:t>
            </a:r>
          </a:p>
        </p:txBody>
      </p:sp>
      <p:sp>
        <p:nvSpPr>
          <p:cNvPr id="46" name="1_Smart_Alarms_Text">
            <a:extLst>
              <a:ext uri="{FF2B5EF4-FFF2-40B4-BE49-F238E27FC236}">
                <a16:creationId xmlns:a16="http://schemas.microsoft.com/office/drawing/2014/main" id="{6A4FF963-ACA2-426C-B064-4E0D08E8722F}"/>
              </a:ext>
            </a:extLst>
          </p:cNvPr>
          <p:cNvSpPr/>
          <p:nvPr/>
        </p:nvSpPr>
        <p:spPr>
          <a:xfrm>
            <a:off x="2484909" y="1129343"/>
            <a:ext cx="1986275" cy="2009064"/>
          </a:xfrm>
          <a:prstGeom prst="rect">
            <a:avLst/>
          </a:prstGeom>
          <a:solidFill>
            <a:schemeClr val="tx1">
              <a:alpha val="72000"/>
            </a:schemeClr>
          </a:solidFill>
          <a:ln w="127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latin typeface="Arial"/>
                <a:ea typeface="+mn-ea"/>
                <a:cs typeface="+mn-cs"/>
              </a:rPr>
              <a:t>IEC 62443 </a:t>
            </a:r>
            <a:r>
              <a:rPr kumimoji="0" lang="en-US" sz="1000" b="1" i="0" u="none" strike="noStrike" kern="0" cap="none" spc="0" normalizeH="0" baseline="0" noProof="0" dirty="0">
                <a:ln>
                  <a:noFill/>
                </a:ln>
                <a:solidFill>
                  <a:prstClr val="white"/>
                </a:solidFill>
                <a:effectLst/>
                <a:uLnTx/>
                <a:uFillTx/>
                <a:latin typeface="Arial"/>
                <a:ea typeface="+mn-ea"/>
                <a:cs typeface="+mn-cs"/>
              </a:rPr>
              <a:t>4-2 SL2 certified</a:t>
            </a:r>
          </a:p>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US" sz="500" b="0" i="0" u="none" strike="noStrike" kern="0" cap="none" spc="0" normalizeH="0" baseline="0" noProof="0" dirty="0">
              <a:ln>
                <a:noFill/>
              </a:ln>
              <a:solidFill>
                <a:prstClr val="white"/>
              </a:solidFill>
              <a:effectLst/>
              <a:uLnTx/>
              <a:uFillTx/>
              <a:latin typeface="Arial"/>
              <a:ea typeface="+mn-ea"/>
              <a:cs typeface="+mn-cs"/>
            </a:endParaRPr>
          </a:p>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latin typeface="Arial"/>
                <a:ea typeface="+mn-ea"/>
                <a:cs typeface="+mn-cs"/>
              </a:rPr>
              <a:t>System level security management via </a:t>
            </a:r>
            <a:r>
              <a:rPr kumimoji="0" lang="en-US" sz="1000" b="1" i="0" u="none" strike="noStrike" kern="0" cap="none" spc="0" normalizeH="0" baseline="0" noProof="0" dirty="0">
                <a:ln>
                  <a:noFill/>
                </a:ln>
                <a:solidFill>
                  <a:prstClr val="white"/>
                </a:solidFill>
                <a:effectLst/>
                <a:uLnTx/>
                <a:uFillTx/>
                <a:latin typeface="Arial"/>
                <a:ea typeface="+mn-ea"/>
                <a:cs typeface="+mn-cs"/>
              </a:rPr>
              <a:t>Cybersecurity Admin Expert</a:t>
            </a:r>
          </a:p>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US" sz="500" b="0" i="0" u="none" strike="noStrike" kern="0" cap="none" spc="0" normalizeH="0" baseline="0" noProof="0" dirty="0">
              <a:ln>
                <a:noFill/>
              </a:ln>
              <a:solidFill>
                <a:prstClr val="white"/>
              </a:solidFill>
              <a:effectLst/>
              <a:uLnTx/>
              <a:uFillTx/>
              <a:latin typeface="Arial"/>
              <a:ea typeface="+mn-ea"/>
              <a:cs typeface="+mn-cs"/>
            </a:endParaRPr>
          </a:p>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latin typeface="Arial"/>
                <a:ea typeface="+mn-ea"/>
                <a:cs typeface="+mn-cs"/>
              </a:rPr>
              <a:t>IT compliant </a:t>
            </a:r>
            <a:r>
              <a:rPr kumimoji="0" lang="en-US" sz="1000" b="1" i="0" u="none" strike="noStrike" kern="0" cap="none" spc="0" normalizeH="0" baseline="0" noProof="0" dirty="0">
                <a:ln>
                  <a:noFill/>
                </a:ln>
                <a:solidFill>
                  <a:prstClr val="white"/>
                </a:solidFill>
                <a:effectLst/>
                <a:uLnTx/>
                <a:uFillTx/>
                <a:latin typeface="Arial"/>
                <a:ea typeface="+mn-ea"/>
                <a:cs typeface="+mn-cs"/>
              </a:rPr>
              <a:t>licensing </a:t>
            </a:r>
            <a:r>
              <a:rPr kumimoji="0" lang="en-US" sz="1000" b="1" i="1" u="none" strike="noStrike" kern="0" cap="none" spc="0" normalizeH="0" baseline="0" noProof="0" dirty="0">
                <a:ln>
                  <a:noFill/>
                </a:ln>
                <a:solidFill>
                  <a:prstClr val="white"/>
                </a:solidFill>
                <a:effectLst/>
                <a:uLnTx/>
                <a:uFillTx/>
                <a:latin typeface="Arial"/>
                <a:ea typeface="+mn-ea"/>
                <a:cs typeface="+mn-cs"/>
              </a:rPr>
              <a:t>(v</a:t>
            </a:r>
            <a:r>
              <a:rPr kumimoji="0" lang="en-US" sz="1000" b="0" i="1" u="none" strike="noStrike" kern="0" cap="none" spc="0" normalizeH="0" baseline="0" noProof="0" dirty="0">
                <a:ln>
                  <a:noFill/>
                </a:ln>
                <a:solidFill>
                  <a:prstClr val="white"/>
                </a:solidFill>
                <a:effectLst/>
                <a:uLnTx/>
                <a:uFillTx/>
                <a:latin typeface="Arial"/>
                <a:ea typeface="+mn-ea"/>
                <a:cs typeface="+mn-cs"/>
              </a:rPr>
              <a:t>irtual machine friendly)</a:t>
            </a:r>
            <a:endParaRPr kumimoji="0" lang="en-US" sz="1000" b="1" i="1" u="none" strike="noStrike" kern="0" cap="none" spc="0" normalizeH="0" baseline="0" noProof="0" dirty="0">
              <a:ln>
                <a:noFill/>
              </a:ln>
              <a:solidFill>
                <a:prstClr val="white"/>
              </a:solidFill>
              <a:effectLst/>
              <a:uLnTx/>
              <a:uFillTx/>
              <a:latin typeface="Arial"/>
              <a:ea typeface="+mn-ea"/>
              <a:cs typeface="+mn-cs"/>
            </a:endParaRPr>
          </a:p>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US" sz="500" b="0" i="0" u="none" strike="noStrike" kern="0" cap="none" spc="0" normalizeH="0" baseline="0" noProof="0" dirty="0">
              <a:ln>
                <a:noFill/>
              </a:ln>
              <a:solidFill>
                <a:prstClr val="white"/>
              </a:solidFill>
              <a:effectLst/>
              <a:uLnTx/>
              <a:uFillTx/>
              <a:latin typeface="Arial"/>
              <a:ea typeface="+mn-ea"/>
              <a:cs typeface="+mn-cs"/>
            </a:endParaRPr>
          </a:p>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latin typeface="Arial"/>
                <a:ea typeface="+mn-ea"/>
                <a:cs typeface="+mn-cs"/>
              </a:rPr>
              <a:t>Part of </a:t>
            </a:r>
            <a:r>
              <a:rPr kumimoji="0" lang="en-US" sz="1000" b="1" i="0" u="none" strike="noStrike" kern="0" cap="none" spc="0" normalizeH="0" baseline="0" noProof="0" dirty="0">
                <a:ln>
                  <a:noFill/>
                </a:ln>
                <a:solidFill>
                  <a:prstClr val="white"/>
                </a:solidFill>
                <a:effectLst/>
                <a:uLnTx/>
                <a:uFillTx/>
                <a:latin typeface="Arial"/>
                <a:ea typeface="+mn-ea"/>
                <a:cs typeface="+mn-cs"/>
              </a:rPr>
              <a:t>IEC 62443 3-3 </a:t>
            </a:r>
            <a:r>
              <a:rPr kumimoji="0" lang="en-US" sz="1000" b="0" i="0" u="none" strike="noStrike" kern="0" cap="none" spc="0" normalizeH="0" baseline="0" noProof="0" dirty="0">
                <a:ln>
                  <a:noFill/>
                </a:ln>
                <a:solidFill>
                  <a:prstClr val="white"/>
                </a:solidFill>
                <a:effectLst/>
                <a:uLnTx/>
                <a:uFillTx/>
                <a:latin typeface="Arial"/>
                <a:ea typeface="+mn-ea"/>
                <a:cs typeface="+mn-cs"/>
              </a:rPr>
              <a:t>and </a:t>
            </a:r>
            <a:r>
              <a:rPr kumimoji="0" lang="en-US" sz="1000" b="1" i="0" u="none" strike="noStrike" kern="0" cap="none" spc="0" normalizeH="0" baseline="0" noProof="0">
                <a:ln>
                  <a:noFill/>
                </a:ln>
                <a:solidFill>
                  <a:prstClr val="white"/>
                </a:solidFill>
                <a:effectLst/>
                <a:uLnTx/>
                <a:uFillTx/>
                <a:latin typeface="Arial"/>
                <a:ea typeface="+mn-ea"/>
                <a:cs typeface="+mn-cs"/>
              </a:rPr>
              <a:t>2-4</a:t>
            </a:r>
            <a:r>
              <a:rPr kumimoji="0" lang="en-US" sz="1000" b="0" i="0" u="none" strike="noStrike" kern="0" cap="none" spc="0" normalizeH="0" baseline="0" noProof="0">
                <a:ln>
                  <a:noFill/>
                </a:ln>
                <a:solidFill>
                  <a:prstClr val="white"/>
                </a:solidFill>
                <a:effectLst/>
                <a:uLnTx/>
                <a:uFillTx/>
                <a:latin typeface="Arial"/>
                <a:ea typeface="+mn-ea"/>
                <a:cs typeface="+mn-cs"/>
              </a:rPr>
              <a:t> certifications</a:t>
            </a:r>
          </a:p>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US" sz="500" b="1" i="0" u="none" strike="noStrike" kern="0" cap="none" spc="0" normalizeH="0" baseline="0" noProof="0" dirty="0">
              <a:ln>
                <a:noFill/>
              </a:ln>
              <a:solidFill>
                <a:prstClr val="white"/>
              </a:solidFill>
              <a:effectLst/>
              <a:uLnTx/>
              <a:uFillTx/>
              <a:latin typeface="Arial"/>
              <a:ea typeface="+mn-ea"/>
              <a:cs typeface="+mn-cs"/>
            </a:endParaRPr>
          </a:p>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latin typeface="Arial"/>
                <a:ea typeface="+mn-ea"/>
                <a:cs typeface="+mn-cs"/>
              </a:rPr>
              <a:t>Support for </a:t>
            </a:r>
            <a:r>
              <a:rPr kumimoji="0" lang="en-US" sz="1000" b="1" i="0" u="none" strike="noStrike" kern="0" cap="none" spc="0" normalizeH="0" baseline="0" noProof="0" dirty="0">
                <a:ln>
                  <a:noFill/>
                </a:ln>
                <a:solidFill>
                  <a:prstClr val="white"/>
                </a:solidFill>
                <a:effectLst/>
                <a:uLnTx/>
                <a:uFillTx/>
                <a:latin typeface="Arial"/>
                <a:ea typeface="+mn-ea"/>
                <a:cs typeface="+mn-cs"/>
              </a:rPr>
              <a:t>IPv6 </a:t>
            </a:r>
            <a:r>
              <a:rPr kumimoji="0" lang="en-US" sz="800" b="0" i="1" u="none" strike="noStrike" kern="0" cap="none" spc="0" normalizeH="0" baseline="0" noProof="0" dirty="0">
                <a:ln>
                  <a:noFill/>
                </a:ln>
                <a:solidFill>
                  <a:prstClr val="white"/>
                </a:solidFill>
                <a:effectLst/>
                <a:uLnTx/>
                <a:uFillTx/>
                <a:latin typeface="Arial"/>
                <a:ea typeface="+mn-ea"/>
                <a:cs typeface="+mn-cs"/>
              </a:rPr>
              <a:t>(previously released)</a:t>
            </a:r>
          </a:p>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dirty="0">
              <a:ln>
                <a:noFill/>
              </a:ln>
              <a:solidFill>
                <a:prstClr val="white"/>
              </a:solidFill>
              <a:effectLst/>
              <a:uLnTx/>
              <a:uFillTx/>
              <a:latin typeface="Arial"/>
              <a:ea typeface="+mn-ea"/>
              <a:cs typeface="+mn-cs"/>
            </a:endParaRPr>
          </a:p>
        </p:txBody>
      </p:sp>
      <p:sp>
        <p:nvSpPr>
          <p:cNvPr id="47" name="TextBox 46">
            <a:extLst>
              <a:ext uri="{FF2B5EF4-FFF2-40B4-BE49-F238E27FC236}">
                <a16:creationId xmlns:a16="http://schemas.microsoft.com/office/drawing/2014/main" id="{3E676083-DF4E-49EB-83E1-9ED4A7852953}"/>
              </a:ext>
            </a:extLst>
          </p:cNvPr>
          <p:cNvSpPr txBox="1"/>
          <p:nvPr/>
        </p:nvSpPr>
        <p:spPr>
          <a:xfrm>
            <a:off x="2484909" y="606123"/>
            <a:ext cx="1986275" cy="523220"/>
          </a:xfrm>
          <a:prstGeom prst="rect">
            <a:avLst/>
          </a:prstGeom>
          <a:solidFill>
            <a:srgbClr val="3DCD58"/>
          </a:solidFill>
          <a:ln w="12700">
            <a:solidFill>
              <a:schemeClr val="bg1">
                <a:lumMod val="95000"/>
              </a:schemeClr>
            </a:solidFill>
          </a:ln>
        </p:spPr>
        <p:txBody>
          <a:bodyPr wrap="square" rtlCol="0">
            <a:sp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Arial"/>
                <a:ea typeface="+mn-ea"/>
                <a:cs typeface="+mn-cs"/>
              </a:rPr>
              <a:t>Cybersecurity &amp; IT Compliance</a:t>
            </a:r>
          </a:p>
        </p:txBody>
      </p:sp>
      <p:sp>
        <p:nvSpPr>
          <p:cNvPr id="48" name="TextBox 47">
            <a:extLst>
              <a:ext uri="{FF2B5EF4-FFF2-40B4-BE49-F238E27FC236}">
                <a16:creationId xmlns:a16="http://schemas.microsoft.com/office/drawing/2014/main" id="{1DED6E4C-0323-44CB-8BD0-1186167A5EC8}"/>
              </a:ext>
            </a:extLst>
          </p:cNvPr>
          <p:cNvSpPr txBox="1"/>
          <p:nvPr/>
        </p:nvSpPr>
        <p:spPr>
          <a:xfrm>
            <a:off x="4716282" y="587357"/>
            <a:ext cx="1986275" cy="523220"/>
          </a:xfrm>
          <a:prstGeom prst="rect">
            <a:avLst/>
          </a:prstGeom>
          <a:solidFill>
            <a:srgbClr val="3DCD58"/>
          </a:solidFill>
          <a:ln w="12700">
            <a:solidFill>
              <a:schemeClr val="bg1">
                <a:lumMod val="95000"/>
              </a:schemeClr>
            </a:solidFill>
          </a:ln>
        </p:spPr>
        <p:txBody>
          <a:bodyPr wrap="square" rtlCol="0">
            <a:sp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Arial"/>
                <a:ea typeface="+mn-ea"/>
                <a:cs typeface="+mn-cs"/>
              </a:rPr>
              <a:t>Power Events </a:t>
            </a:r>
          </a:p>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Arial"/>
                <a:ea typeface="+mn-ea"/>
                <a:cs typeface="+mn-cs"/>
              </a:rPr>
              <a:t>Analysis 2.0</a:t>
            </a:r>
          </a:p>
        </p:txBody>
      </p:sp>
      <p:sp>
        <p:nvSpPr>
          <p:cNvPr id="49" name="1_Smart_Alarms_Text">
            <a:extLst>
              <a:ext uri="{FF2B5EF4-FFF2-40B4-BE49-F238E27FC236}">
                <a16:creationId xmlns:a16="http://schemas.microsoft.com/office/drawing/2014/main" id="{B93621F9-FB4A-4EFC-BD30-B475E6C108BF}"/>
              </a:ext>
            </a:extLst>
          </p:cNvPr>
          <p:cNvSpPr/>
          <p:nvPr/>
        </p:nvSpPr>
        <p:spPr>
          <a:xfrm>
            <a:off x="4716282" y="1119247"/>
            <a:ext cx="1986275" cy="3135038"/>
          </a:xfrm>
          <a:prstGeom prst="rect">
            <a:avLst/>
          </a:prstGeom>
          <a:solidFill>
            <a:schemeClr val="tx1">
              <a:alpha val="72000"/>
            </a:schemeClr>
          </a:solidFill>
          <a:ln w="127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latin typeface="Arial"/>
                <a:ea typeface="+mn-ea"/>
                <a:cs typeface="+mn-cs"/>
              </a:rPr>
              <a:t>Quickly understand event cause via </a:t>
            </a:r>
            <a:r>
              <a:rPr kumimoji="0" lang="en-US" sz="1000" b="1" i="0" u="none" strike="noStrike" kern="0" cap="none" spc="0" normalizeH="0" baseline="0" noProof="0" dirty="0">
                <a:ln>
                  <a:noFill/>
                </a:ln>
                <a:solidFill>
                  <a:prstClr val="white"/>
                </a:solidFill>
                <a:effectLst/>
                <a:uLnTx/>
                <a:uFillTx/>
                <a:latin typeface="Arial"/>
                <a:ea typeface="+mn-ea"/>
                <a:cs typeface="+mn-cs"/>
              </a:rPr>
              <a:t>Natural Language Analysis </a:t>
            </a:r>
            <a:r>
              <a:rPr kumimoji="0" lang="en-US" sz="1000" b="0" i="0" u="none" strike="noStrike" kern="0" cap="none" spc="0" normalizeH="0" baseline="0" noProof="0" dirty="0">
                <a:ln>
                  <a:noFill/>
                </a:ln>
                <a:solidFill>
                  <a:prstClr val="white"/>
                </a:solidFill>
                <a:effectLst/>
                <a:uLnTx/>
                <a:uFillTx/>
                <a:latin typeface="Arial"/>
                <a:ea typeface="+mn-ea"/>
                <a:cs typeface="+mn-cs"/>
              </a:rPr>
              <a:t>of waveforms</a:t>
            </a:r>
          </a:p>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US" sz="500" b="0" i="0" u="none" strike="noStrike" kern="0" cap="none" spc="0" normalizeH="0" baseline="0" noProof="0" dirty="0">
              <a:ln>
                <a:noFill/>
              </a:ln>
              <a:solidFill>
                <a:prstClr val="white"/>
              </a:solidFill>
              <a:effectLst/>
              <a:uLnTx/>
              <a:uFillTx/>
              <a:latin typeface="Arial"/>
              <a:ea typeface="+mn-ea"/>
              <a:cs typeface="+mn-cs"/>
            </a:endParaRPr>
          </a:p>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latin typeface="Arial"/>
                <a:ea typeface="+mn-ea"/>
                <a:cs typeface="+mn-cs"/>
              </a:rPr>
              <a:t>Quantify event impact via </a:t>
            </a:r>
            <a:r>
              <a:rPr kumimoji="0" lang="en-US" sz="1000" b="1" i="0" u="none" strike="noStrike" kern="0" cap="none" spc="0" normalizeH="0" baseline="0" noProof="0" dirty="0">
                <a:ln>
                  <a:noFill/>
                </a:ln>
                <a:solidFill>
                  <a:prstClr val="white"/>
                </a:solidFill>
                <a:effectLst/>
                <a:uLnTx/>
                <a:uFillTx/>
                <a:latin typeface="Arial"/>
                <a:ea typeface="+mn-ea"/>
                <a:cs typeface="+mn-cs"/>
              </a:rPr>
              <a:t>Load Loss Detection</a:t>
            </a:r>
          </a:p>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US" sz="500" b="0" i="0" u="none" strike="noStrike" kern="0" cap="none" spc="0" normalizeH="0" baseline="0" noProof="0" dirty="0">
              <a:ln>
                <a:noFill/>
              </a:ln>
              <a:solidFill>
                <a:prstClr val="white"/>
              </a:solidFill>
              <a:effectLst/>
              <a:uLnTx/>
              <a:uFillTx/>
              <a:latin typeface="Arial"/>
              <a:ea typeface="+mn-ea"/>
              <a:cs typeface="+mn-cs"/>
            </a:endParaRPr>
          </a:p>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latin typeface="Arial"/>
                <a:ea typeface="+mn-ea"/>
                <a:cs typeface="+mn-cs"/>
              </a:rPr>
              <a:t>Identify location of PQ events via </a:t>
            </a:r>
            <a:r>
              <a:rPr kumimoji="0" lang="en-US" sz="1000" b="1" i="0" u="none" strike="noStrike" kern="0" cap="none" spc="0" normalizeH="0" baseline="0" noProof="0" dirty="0">
                <a:ln>
                  <a:noFill/>
                </a:ln>
                <a:solidFill>
                  <a:prstClr val="white"/>
                </a:solidFill>
                <a:effectLst/>
                <a:uLnTx/>
                <a:uFillTx/>
                <a:latin typeface="Arial"/>
                <a:ea typeface="+mn-ea"/>
                <a:cs typeface="+mn-cs"/>
              </a:rPr>
              <a:t>Disturbance Direction Detection </a:t>
            </a:r>
            <a:r>
              <a:rPr kumimoji="0" lang="en-US" sz="1000" b="0" i="0" u="none" strike="noStrike" kern="0" cap="none" spc="0" normalizeH="0" baseline="0" noProof="0" dirty="0">
                <a:ln>
                  <a:noFill/>
                </a:ln>
                <a:solidFill>
                  <a:prstClr val="white"/>
                </a:solidFill>
                <a:effectLst/>
                <a:uLnTx/>
                <a:uFillTx/>
                <a:latin typeface="Arial"/>
                <a:ea typeface="+mn-ea"/>
                <a:cs typeface="+mn-cs"/>
              </a:rPr>
              <a:t>(DDD)</a:t>
            </a:r>
          </a:p>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US" sz="500" b="0" i="0" u="none" strike="noStrike" kern="0" cap="none" spc="0" normalizeH="0" baseline="0" noProof="0" dirty="0">
              <a:ln>
                <a:noFill/>
              </a:ln>
              <a:solidFill>
                <a:prstClr val="white"/>
              </a:solidFill>
              <a:effectLst/>
              <a:uLnTx/>
              <a:uFillTx/>
              <a:latin typeface="Arial"/>
              <a:ea typeface="+mn-ea"/>
              <a:cs typeface="+mn-cs"/>
            </a:endParaRPr>
          </a:p>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latin typeface="Arial"/>
                <a:ea typeface="+mn-ea"/>
                <a:cs typeface="+mn-cs"/>
              </a:rPr>
              <a:t>See alarms in system context via built-in </a:t>
            </a:r>
            <a:r>
              <a:rPr kumimoji="0" lang="en-US" sz="1000" b="1" i="0" u="none" strike="noStrike" kern="0" cap="none" spc="0" normalizeH="0" baseline="0" noProof="0" dirty="0">
                <a:ln>
                  <a:noFill/>
                </a:ln>
                <a:solidFill>
                  <a:prstClr val="white"/>
                </a:solidFill>
                <a:effectLst/>
                <a:uLnTx/>
                <a:uFillTx/>
                <a:latin typeface="Arial"/>
                <a:ea typeface="+mn-ea"/>
                <a:cs typeface="+mn-cs"/>
              </a:rPr>
              <a:t>alarm to 1-line navigation</a:t>
            </a:r>
          </a:p>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US" sz="500" b="1" i="0" u="none" strike="noStrike" kern="0" cap="none" spc="0" normalizeH="0" baseline="0" noProof="0" dirty="0">
              <a:ln>
                <a:noFill/>
              </a:ln>
              <a:solidFill>
                <a:prstClr val="white"/>
              </a:solidFill>
              <a:effectLst/>
              <a:uLnTx/>
              <a:uFillTx/>
              <a:latin typeface="Arial"/>
              <a:ea typeface="+mn-ea"/>
              <a:cs typeface="+mn-cs"/>
            </a:endParaRPr>
          </a:p>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latin typeface="Arial"/>
                <a:ea typeface="+mn-ea"/>
                <a:cs typeface="+mn-cs"/>
              </a:rPr>
              <a:t>Reduce nuisance alarms via built-in </a:t>
            </a:r>
            <a:r>
              <a:rPr kumimoji="0" lang="en-US" sz="1000" b="1" i="0" u="none" strike="noStrike" kern="0" cap="none" spc="0" normalizeH="0" baseline="0" noProof="0" dirty="0">
                <a:ln>
                  <a:noFill/>
                </a:ln>
                <a:solidFill>
                  <a:prstClr val="white"/>
                </a:solidFill>
                <a:effectLst/>
                <a:uLnTx/>
                <a:uFillTx/>
                <a:latin typeface="Arial"/>
                <a:ea typeface="+mn-ea"/>
                <a:cs typeface="+mn-cs"/>
              </a:rPr>
              <a:t>alarm maintenance modes </a:t>
            </a:r>
            <a:r>
              <a:rPr kumimoji="0" lang="en-US" sz="1000" b="0" i="0" u="none" strike="noStrike" kern="0" cap="none" spc="0" normalizeH="0" baseline="0" noProof="0" dirty="0">
                <a:ln>
                  <a:noFill/>
                </a:ln>
                <a:solidFill>
                  <a:prstClr val="white"/>
                </a:solidFill>
                <a:effectLst/>
                <a:uLnTx/>
                <a:uFillTx/>
                <a:latin typeface="Arial"/>
                <a:ea typeface="+mn-ea"/>
                <a:cs typeface="+mn-cs"/>
              </a:rPr>
              <a:t>in web client</a:t>
            </a:r>
          </a:p>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US" sz="500" b="0" i="0" u="none" strike="noStrike" kern="0" cap="none" spc="0" normalizeH="0" baseline="0" noProof="0" dirty="0">
              <a:ln>
                <a:noFill/>
              </a:ln>
              <a:solidFill>
                <a:prstClr val="white"/>
              </a:solidFill>
              <a:effectLst/>
              <a:uLnTx/>
              <a:uFillTx/>
              <a:latin typeface="Arial"/>
              <a:ea typeface="+mn-ea"/>
              <a:cs typeface="+mn-cs"/>
            </a:endParaRPr>
          </a:p>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prstClr val="white"/>
                </a:solidFill>
                <a:effectLst/>
                <a:uLnTx/>
                <a:uFillTx/>
                <a:latin typeface="Arial"/>
                <a:ea typeface="+mn-ea"/>
                <a:cs typeface="+mn-cs"/>
              </a:rPr>
              <a:t>Optimize alarming </a:t>
            </a:r>
            <a:r>
              <a:rPr kumimoji="0" lang="en-US" sz="1000" b="0" i="0" u="none" strike="noStrike" kern="0" cap="none" spc="0" normalizeH="0" baseline="0" noProof="0" dirty="0">
                <a:ln>
                  <a:noFill/>
                </a:ln>
                <a:solidFill>
                  <a:prstClr val="white"/>
                </a:solidFill>
                <a:effectLst/>
                <a:uLnTx/>
                <a:uFillTx/>
                <a:latin typeface="Arial"/>
                <a:ea typeface="+mn-ea"/>
                <a:cs typeface="+mn-cs"/>
              </a:rPr>
              <a:t>to ensure effectiveness for operators via Power Advisor integration</a:t>
            </a:r>
          </a:p>
        </p:txBody>
      </p:sp>
      <p:sp>
        <p:nvSpPr>
          <p:cNvPr id="12" name="1_Smart_Alarms_Text">
            <a:extLst>
              <a:ext uri="{FF2B5EF4-FFF2-40B4-BE49-F238E27FC236}">
                <a16:creationId xmlns:a16="http://schemas.microsoft.com/office/drawing/2014/main" id="{D20D4876-74CD-465C-87F8-1DB039B34CBF}"/>
              </a:ext>
            </a:extLst>
          </p:cNvPr>
          <p:cNvSpPr/>
          <p:nvPr/>
        </p:nvSpPr>
        <p:spPr>
          <a:xfrm>
            <a:off x="6947655" y="1110578"/>
            <a:ext cx="1986275" cy="837492"/>
          </a:xfrm>
          <a:prstGeom prst="rect">
            <a:avLst/>
          </a:prstGeom>
          <a:solidFill>
            <a:schemeClr val="tx1">
              <a:alpha val="72000"/>
            </a:schemeClr>
          </a:solidFill>
          <a:ln w="190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prstClr val="white"/>
                </a:solidFill>
                <a:effectLst/>
                <a:uLnTx/>
                <a:uFillTx/>
                <a:latin typeface="Arial"/>
                <a:ea typeface="+mn-ea"/>
                <a:cs typeface="+mn-cs"/>
              </a:rPr>
              <a:t>OPC UA Server</a:t>
            </a:r>
          </a:p>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US" sz="500" b="0" i="0" u="none" strike="noStrike" kern="0" cap="none" spc="0" normalizeH="0" baseline="0" noProof="0" dirty="0">
              <a:ln>
                <a:noFill/>
              </a:ln>
              <a:solidFill>
                <a:prstClr val="white"/>
              </a:solidFill>
              <a:effectLst/>
              <a:uLnTx/>
              <a:uFillTx/>
              <a:latin typeface="Arial"/>
              <a:ea typeface="+mn-ea"/>
              <a:cs typeface="+mn-cs"/>
            </a:endParaRPr>
          </a:p>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latin typeface="Arial"/>
                <a:ea typeface="+mn-ea"/>
                <a:cs typeface="+mn-cs"/>
              </a:rPr>
              <a:t>Even more integration options with 3</a:t>
            </a:r>
            <a:r>
              <a:rPr kumimoji="0" lang="en-US" sz="1000" b="0" i="0" u="none" strike="noStrike" kern="0" cap="none" spc="0" normalizeH="0" baseline="30000" noProof="0" dirty="0">
                <a:ln>
                  <a:noFill/>
                </a:ln>
                <a:solidFill>
                  <a:prstClr val="white"/>
                </a:solidFill>
                <a:effectLst/>
                <a:uLnTx/>
                <a:uFillTx/>
                <a:latin typeface="Arial"/>
                <a:ea typeface="+mn-ea"/>
                <a:cs typeface="+mn-cs"/>
              </a:rPr>
              <a:t>rd</a:t>
            </a:r>
            <a:r>
              <a:rPr kumimoji="0" lang="en-US" sz="1000" b="0" i="0" u="none" strike="noStrike" kern="0" cap="none" spc="0" normalizeH="0" baseline="0" noProof="0" dirty="0">
                <a:ln>
                  <a:noFill/>
                </a:ln>
                <a:solidFill>
                  <a:prstClr val="white"/>
                </a:solidFill>
                <a:effectLst/>
                <a:uLnTx/>
                <a:uFillTx/>
                <a:latin typeface="Arial"/>
                <a:ea typeface="+mn-ea"/>
                <a:cs typeface="+mn-cs"/>
              </a:rPr>
              <a:t> party systems via </a:t>
            </a:r>
            <a:r>
              <a:rPr kumimoji="0" lang="en-US" sz="1000" b="1" i="0" u="none" strike="noStrike" kern="0" cap="none" spc="0" normalizeH="0" baseline="0" noProof="0" dirty="0">
                <a:ln>
                  <a:noFill/>
                </a:ln>
                <a:solidFill>
                  <a:prstClr val="white"/>
                </a:solidFill>
                <a:effectLst/>
                <a:uLnTx/>
                <a:uFillTx/>
                <a:latin typeface="Arial"/>
                <a:ea typeface="+mn-ea"/>
                <a:cs typeface="+mn-cs"/>
              </a:rPr>
              <a:t>Smart Connector Framework</a:t>
            </a:r>
          </a:p>
        </p:txBody>
      </p:sp>
      <p:sp>
        <p:nvSpPr>
          <p:cNvPr id="14" name="TextBox 13">
            <a:extLst>
              <a:ext uri="{FF2B5EF4-FFF2-40B4-BE49-F238E27FC236}">
                <a16:creationId xmlns:a16="http://schemas.microsoft.com/office/drawing/2014/main" id="{C4D30DDE-27DA-4EF0-80A8-B7ED11F1EAE3}"/>
              </a:ext>
            </a:extLst>
          </p:cNvPr>
          <p:cNvSpPr txBox="1"/>
          <p:nvPr/>
        </p:nvSpPr>
        <p:spPr>
          <a:xfrm>
            <a:off x="6947655" y="587357"/>
            <a:ext cx="1997683" cy="523220"/>
          </a:xfrm>
          <a:prstGeom prst="rect">
            <a:avLst/>
          </a:prstGeom>
          <a:solidFill>
            <a:srgbClr val="3DCD58"/>
          </a:solidFill>
          <a:ln w="12700">
            <a:solidFill>
              <a:schemeClr val="bg1">
                <a:lumMod val="95000"/>
              </a:schemeClr>
            </a:solidFill>
          </a:ln>
        </p:spPr>
        <p:txBody>
          <a:bodyPr wrap="square" rtlCol="0">
            <a:sp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Arial"/>
                <a:ea typeface="+mn-ea"/>
                <a:cs typeface="+mn-cs"/>
              </a:rPr>
              <a:t>Open Platform Connectivity</a:t>
            </a:r>
          </a:p>
        </p:txBody>
      </p:sp>
      <p:sp>
        <p:nvSpPr>
          <p:cNvPr id="15" name="1_Smart_Alarms_Text">
            <a:extLst>
              <a:ext uri="{FF2B5EF4-FFF2-40B4-BE49-F238E27FC236}">
                <a16:creationId xmlns:a16="http://schemas.microsoft.com/office/drawing/2014/main" id="{2161D8A7-F88C-48A8-92C4-DC270691BF15}"/>
              </a:ext>
            </a:extLst>
          </p:cNvPr>
          <p:cNvSpPr/>
          <p:nvPr/>
        </p:nvSpPr>
        <p:spPr>
          <a:xfrm>
            <a:off x="6947655" y="2646342"/>
            <a:ext cx="1986275" cy="1349813"/>
          </a:xfrm>
          <a:prstGeom prst="rect">
            <a:avLst/>
          </a:prstGeom>
          <a:solidFill>
            <a:schemeClr val="tx1">
              <a:alpha val="72000"/>
            </a:schemeClr>
          </a:solidFill>
          <a:ln w="190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Arial"/>
                <a:ea typeface="+mn-ea"/>
                <a:cs typeface="+mn-cs"/>
              </a:rPr>
              <a:t>Easergy P5</a:t>
            </a:r>
            <a:endParaRPr kumimoji="0" lang="en-US" sz="1000" b="0" i="0" u="none" strike="noStrike" kern="0" cap="none" spc="0" normalizeH="0" baseline="0" noProof="0" dirty="0">
              <a:ln>
                <a:noFill/>
              </a:ln>
              <a:solidFill>
                <a:prstClr val="white"/>
              </a:solidFill>
              <a:effectLst/>
              <a:uLnTx/>
              <a:uFillTx/>
              <a:latin typeface="Arial"/>
              <a:ea typeface="+mn-ea"/>
              <a:cs typeface="+mn-cs"/>
            </a:endParaRPr>
          </a:p>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latin typeface="Arial"/>
                <a:ea typeface="+mn-ea"/>
                <a:cs typeface="+mn-cs"/>
              </a:rPr>
              <a:t>Galaxy VS UPS</a:t>
            </a:r>
          </a:p>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latin typeface="Arial"/>
                <a:ea typeface="+mn-ea"/>
                <a:cs typeface="+mn-cs"/>
              </a:rPr>
              <a:t>PowerTag 63A/HR/Rope</a:t>
            </a:r>
          </a:p>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latin typeface="Arial"/>
                <a:ea typeface="+mn-ea"/>
                <a:cs typeface="+mn-cs"/>
              </a:rPr>
              <a:t>Acti9 Active</a:t>
            </a:r>
          </a:p>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latin typeface="Arial"/>
                <a:ea typeface="+mn-ea"/>
                <a:cs typeface="+mn-cs"/>
              </a:rPr>
              <a:t>Updated MTZ 4.0 driver</a:t>
            </a:r>
          </a:p>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latin typeface="Arial"/>
                <a:ea typeface="+mn-ea"/>
                <a:cs typeface="+mn-cs"/>
              </a:rPr>
              <a:t>Panel Server</a:t>
            </a:r>
          </a:p>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latin typeface="Arial"/>
                <a:ea typeface="+mn-ea"/>
                <a:cs typeface="+mn-cs"/>
              </a:rPr>
              <a:t>HDPM </a:t>
            </a:r>
            <a:r>
              <a:rPr kumimoji="0" lang="en-US" sz="900" b="0" i="1" u="none" strike="noStrike" kern="0" cap="none" spc="0" normalizeH="0" baseline="0" noProof="0" dirty="0">
                <a:ln>
                  <a:noFill/>
                </a:ln>
                <a:solidFill>
                  <a:prstClr val="white"/>
                </a:solidFill>
                <a:effectLst/>
                <a:uLnTx/>
                <a:uFillTx/>
                <a:latin typeface="Arial"/>
                <a:ea typeface="+mn-ea"/>
                <a:cs typeface="+mn-cs"/>
              </a:rPr>
              <a:t>(previously released)</a:t>
            </a:r>
          </a:p>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err="1">
                <a:ln>
                  <a:noFill/>
                </a:ln>
                <a:solidFill>
                  <a:prstClr val="white"/>
                </a:solidFill>
                <a:effectLst/>
                <a:uLnTx/>
                <a:uFillTx/>
                <a:latin typeface="Arial"/>
                <a:ea typeface="+mn-ea"/>
                <a:cs typeface="+mn-cs"/>
              </a:rPr>
              <a:t>Gutor</a:t>
            </a:r>
            <a:r>
              <a:rPr kumimoji="0" lang="en-US" sz="1000" b="0" i="0" u="none" strike="noStrike" kern="0" cap="none" spc="0" normalizeH="0" baseline="0" noProof="0" dirty="0">
                <a:ln>
                  <a:noFill/>
                </a:ln>
                <a:solidFill>
                  <a:prstClr val="white"/>
                </a:solidFill>
                <a:effectLst/>
                <a:uLnTx/>
                <a:uFillTx/>
                <a:latin typeface="Arial"/>
                <a:ea typeface="+mn-ea"/>
                <a:cs typeface="+mn-cs"/>
              </a:rPr>
              <a:t> UPS </a:t>
            </a:r>
            <a:r>
              <a:rPr kumimoji="0" lang="en-US" sz="900" b="0" i="1" u="none" strike="noStrike" kern="0" cap="none" spc="0" normalizeH="0" baseline="0" noProof="0" dirty="0">
                <a:ln>
                  <a:noFill/>
                </a:ln>
                <a:solidFill>
                  <a:prstClr val="white"/>
                </a:solidFill>
                <a:effectLst/>
                <a:uLnTx/>
                <a:uFillTx/>
                <a:latin typeface="Arial"/>
                <a:ea typeface="+mn-ea"/>
                <a:cs typeface="+mn-cs"/>
              </a:rPr>
              <a:t>(previously released)</a:t>
            </a:r>
            <a:endParaRPr kumimoji="0" lang="en-US" sz="1000" b="0" i="1" u="none" strike="noStrike" kern="0" cap="none" spc="0" normalizeH="0" baseline="0" noProof="0" dirty="0">
              <a:ln>
                <a:noFill/>
              </a:ln>
              <a:solidFill>
                <a:prstClr val="white"/>
              </a:solidFill>
              <a:effectLst/>
              <a:uLnTx/>
              <a:uFillTx/>
              <a:latin typeface="Arial"/>
              <a:ea typeface="+mn-ea"/>
              <a:cs typeface="+mn-cs"/>
            </a:endParaRPr>
          </a:p>
        </p:txBody>
      </p:sp>
      <p:sp>
        <p:nvSpPr>
          <p:cNvPr id="16" name="TextBox 15">
            <a:extLst>
              <a:ext uri="{FF2B5EF4-FFF2-40B4-BE49-F238E27FC236}">
                <a16:creationId xmlns:a16="http://schemas.microsoft.com/office/drawing/2014/main" id="{D04F63A1-9B5F-4F3C-9FF8-BFE03D02EF31}"/>
              </a:ext>
            </a:extLst>
          </p:cNvPr>
          <p:cNvSpPr txBox="1"/>
          <p:nvPr/>
        </p:nvSpPr>
        <p:spPr>
          <a:xfrm>
            <a:off x="6947655" y="2123122"/>
            <a:ext cx="1997683" cy="523220"/>
          </a:xfrm>
          <a:prstGeom prst="rect">
            <a:avLst/>
          </a:prstGeom>
          <a:solidFill>
            <a:srgbClr val="3DCD58"/>
          </a:solidFill>
          <a:ln w="12700">
            <a:solidFill>
              <a:schemeClr val="bg1">
                <a:lumMod val="95000"/>
              </a:schemeClr>
            </a:solidFill>
          </a:ln>
        </p:spPr>
        <p:txBody>
          <a:bodyPr wrap="square" rtlCol="0">
            <a:sp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Arial"/>
                <a:ea typeface="+mn-ea"/>
                <a:cs typeface="+mn-cs"/>
              </a:rPr>
              <a:t>And more ‘Turn-key’ Modbus drivers</a:t>
            </a:r>
          </a:p>
        </p:txBody>
      </p:sp>
      <p:sp>
        <p:nvSpPr>
          <p:cNvPr id="17" name="1_Smart_Alarms_Text">
            <a:extLst>
              <a:ext uri="{FF2B5EF4-FFF2-40B4-BE49-F238E27FC236}">
                <a16:creationId xmlns:a16="http://schemas.microsoft.com/office/drawing/2014/main" id="{D8794825-2A41-401E-A44E-E8D089200652}"/>
              </a:ext>
            </a:extLst>
          </p:cNvPr>
          <p:cNvSpPr/>
          <p:nvPr/>
        </p:nvSpPr>
        <p:spPr>
          <a:xfrm>
            <a:off x="2484909" y="3770664"/>
            <a:ext cx="1997683" cy="1136603"/>
          </a:xfrm>
          <a:prstGeom prst="rect">
            <a:avLst/>
          </a:prstGeom>
          <a:solidFill>
            <a:schemeClr val="tx1">
              <a:alpha val="72000"/>
            </a:schemeClr>
          </a:solidFill>
          <a:ln w="190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latin typeface="Arial"/>
                <a:ea typeface="+mn-ea"/>
                <a:cs typeface="+mn-cs"/>
              </a:rPr>
              <a:t>Even more functionality &amp; improved performance in web client…</a:t>
            </a:r>
          </a:p>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US" sz="500" b="0" i="0" u="none" strike="noStrike" kern="0" cap="none" spc="0" normalizeH="0" baseline="0" noProof="0" dirty="0">
              <a:ln>
                <a:noFill/>
              </a:ln>
              <a:solidFill>
                <a:prstClr val="white"/>
              </a:solidFill>
              <a:effectLst/>
              <a:uLnTx/>
              <a:uFillTx/>
              <a:latin typeface="Arial"/>
              <a:ea typeface="+mn-ea"/>
              <a:cs typeface="+mn-cs"/>
            </a:endParaRPr>
          </a:p>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1000" b="0" i="1" u="none" strike="noStrike" kern="0" cap="none" spc="0" normalizeH="0" baseline="0" noProof="0" dirty="0">
                <a:ln>
                  <a:noFill/>
                </a:ln>
                <a:solidFill>
                  <a:prstClr val="white"/>
                </a:solidFill>
                <a:effectLst/>
                <a:uLnTx/>
                <a:uFillTx/>
                <a:latin typeface="Arial"/>
                <a:ea typeface="+mn-ea"/>
                <a:cs typeface="+mn-cs"/>
              </a:rPr>
              <a:t>+ Previously released web Trends, control over web, graphics migration tool</a:t>
            </a:r>
            <a:endParaRPr kumimoji="0" lang="en-US" sz="900" b="0" i="1" u="none" strike="noStrike" kern="0" cap="none" spc="0" normalizeH="0" baseline="0" noProof="0" dirty="0">
              <a:ln>
                <a:noFill/>
              </a:ln>
              <a:solidFill>
                <a:prstClr val="white"/>
              </a:solidFill>
              <a:effectLst/>
              <a:uLnTx/>
              <a:uFillTx/>
              <a:latin typeface="Arial"/>
              <a:ea typeface="+mn-ea"/>
              <a:cs typeface="+mn-cs"/>
            </a:endParaRPr>
          </a:p>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US" sz="1000" b="0" i="1" u="none" strike="noStrike" kern="0" cap="none" spc="0" normalizeH="0" baseline="0" noProof="0" dirty="0">
              <a:ln>
                <a:noFill/>
              </a:ln>
              <a:solidFill>
                <a:prstClr val="white"/>
              </a:solidFill>
              <a:effectLst/>
              <a:uLnTx/>
              <a:uFillTx/>
              <a:latin typeface="Arial"/>
              <a:ea typeface="+mn-ea"/>
              <a:cs typeface="+mn-cs"/>
            </a:endParaRPr>
          </a:p>
        </p:txBody>
      </p:sp>
      <p:sp>
        <p:nvSpPr>
          <p:cNvPr id="18" name="TextBox 17">
            <a:extLst>
              <a:ext uri="{FF2B5EF4-FFF2-40B4-BE49-F238E27FC236}">
                <a16:creationId xmlns:a16="http://schemas.microsoft.com/office/drawing/2014/main" id="{C6C412C4-1DB7-45ED-A759-C6C27D994D00}"/>
              </a:ext>
            </a:extLst>
          </p:cNvPr>
          <p:cNvSpPr txBox="1"/>
          <p:nvPr/>
        </p:nvSpPr>
        <p:spPr>
          <a:xfrm>
            <a:off x="2484909" y="3247444"/>
            <a:ext cx="1997683" cy="523220"/>
          </a:xfrm>
          <a:prstGeom prst="rect">
            <a:avLst/>
          </a:prstGeom>
          <a:solidFill>
            <a:srgbClr val="3DCD58"/>
          </a:solidFill>
          <a:ln w="12700">
            <a:solidFill>
              <a:schemeClr val="bg1">
                <a:lumMod val="95000"/>
              </a:schemeClr>
            </a:solidFill>
          </a:ln>
        </p:spPr>
        <p:txBody>
          <a:bodyPr wrap="square" rtlCol="0">
            <a:sp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Arial"/>
                <a:ea typeface="+mn-ea"/>
                <a:cs typeface="+mn-cs"/>
              </a:rPr>
              <a:t>Modern HMI</a:t>
            </a:r>
          </a:p>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Arial"/>
                <a:ea typeface="+mn-ea"/>
                <a:cs typeface="+mn-cs"/>
              </a:rPr>
              <a:t>Any browser, any time</a:t>
            </a:r>
          </a:p>
        </p:txBody>
      </p:sp>
      <p:sp>
        <p:nvSpPr>
          <p:cNvPr id="19" name="1_Smart_Alarms_Text">
            <a:extLst>
              <a:ext uri="{FF2B5EF4-FFF2-40B4-BE49-F238E27FC236}">
                <a16:creationId xmlns:a16="http://schemas.microsoft.com/office/drawing/2014/main" id="{3408CE0E-B72C-412A-A496-6A63F4075E59}"/>
              </a:ext>
            </a:extLst>
          </p:cNvPr>
          <p:cNvSpPr/>
          <p:nvPr/>
        </p:nvSpPr>
        <p:spPr>
          <a:xfrm>
            <a:off x="253536" y="3241199"/>
            <a:ext cx="1997683" cy="1690574"/>
          </a:xfrm>
          <a:prstGeom prst="rect">
            <a:avLst/>
          </a:prstGeom>
          <a:solidFill>
            <a:schemeClr val="tx1">
              <a:alpha val="72000"/>
            </a:schemeClr>
          </a:solidFill>
          <a:ln w="190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latin typeface="Arial"/>
                <a:ea typeface="+mn-ea"/>
                <a:cs typeface="+mn-cs"/>
              </a:rPr>
              <a:t>More </a:t>
            </a:r>
            <a:r>
              <a:rPr kumimoji="0" lang="en-US" sz="1000" b="1" i="0" u="none" strike="noStrike" kern="0" cap="none" spc="0" normalizeH="0" baseline="0" noProof="0" dirty="0">
                <a:ln>
                  <a:noFill/>
                </a:ln>
                <a:solidFill>
                  <a:prstClr val="white"/>
                </a:solidFill>
                <a:effectLst/>
                <a:uLnTx/>
                <a:uFillTx/>
                <a:latin typeface="Arial"/>
                <a:ea typeface="+mn-ea"/>
                <a:cs typeface="+mn-cs"/>
              </a:rPr>
              <a:t>efficient graphics reuse</a:t>
            </a:r>
          </a:p>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US" sz="500" b="1" i="0" u="none" strike="noStrike" kern="0" cap="none" spc="0" normalizeH="0" baseline="0" noProof="0" dirty="0">
              <a:ln>
                <a:noFill/>
              </a:ln>
              <a:solidFill>
                <a:prstClr val="white"/>
              </a:solidFill>
              <a:effectLst/>
              <a:uLnTx/>
              <a:uFillTx/>
              <a:latin typeface="Arial"/>
              <a:ea typeface="+mn-ea"/>
              <a:cs typeface="+mn-cs"/>
            </a:endParaRPr>
          </a:p>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prstClr val="white"/>
                </a:solidFill>
                <a:effectLst/>
                <a:uLnTx/>
                <a:uFillTx/>
                <a:latin typeface="Arial"/>
                <a:ea typeface="+mn-ea"/>
                <a:cs typeface="+mn-cs"/>
              </a:rPr>
              <a:t>Configurable graphics visibility </a:t>
            </a:r>
            <a:r>
              <a:rPr kumimoji="0" lang="en-US" sz="1000" b="0" i="0" u="none" strike="noStrike" kern="0" cap="none" spc="0" normalizeH="0" baseline="0" noProof="0" dirty="0">
                <a:ln>
                  <a:noFill/>
                </a:ln>
                <a:solidFill>
                  <a:prstClr val="white"/>
                </a:solidFill>
                <a:effectLst/>
                <a:uLnTx/>
                <a:uFillTx/>
                <a:latin typeface="Arial"/>
                <a:ea typeface="+mn-ea"/>
                <a:cs typeface="+mn-cs"/>
              </a:rPr>
              <a:t>levels for pan &amp; zoom</a:t>
            </a:r>
            <a:endParaRPr kumimoji="0" lang="en-US" sz="500" b="1" i="0" u="none" strike="noStrike" kern="0" cap="none" spc="0" normalizeH="0" baseline="0" noProof="0" dirty="0">
              <a:ln>
                <a:noFill/>
              </a:ln>
              <a:solidFill>
                <a:prstClr val="white"/>
              </a:solidFill>
              <a:effectLst/>
              <a:uLnTx/>
              <a:uFillTx/>
              <a:latin typeface="Arial"/>
              <a:ea typeface="+mn-ea"/>
              <a:cs typeface="+mn-cs"/>
            </a:endParaRPr>
          </a:p>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US" sz="500" b="0" i="1" u="none" strike="noStrike" kern="0" cap="none" spc="0" normalizeH="0" baseline="0" noProof="0" dirty="0">
              <a:ln>
                <a:noFill/>
              </a:ln>
              <a:solidFill>
                <a:prstClr val="white"/>
              </a:solidFill>
              <a:effectLst/>
              <a:uLnTx/>
              <a:uFillTx/>
              <a:latin typeface="Arial"/>
              <a:ea typeface="+mn-ea"/>
              <a:cs typeface="+mn-cs"/>
            </a:endParaRPr>
          </a:p>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prstClr val="white"/>
                </a:solidFill>
                <a:effectLst/>
                <a:uLnTx/>
                <a:uFillTx/>
                <a:latin typeface="Arial"/>
                <a:ea typeface="+mn-ea"/>
                <a:cs typeface="+mn-cs"/>
              </a:rPr>
              <a:t>Internet accessible</a:t>
            </a:r>
            <a:r>
              <a:rPr kumimoji="0" lang="en-US" sz="1000" b="0" i="0" u="none" strike="noStrike" kern="0" cap="none" spc="0" normalizeH="0" baseline="0" noProof="0" dirty="0">
                <a:ln>
                  <a:noFill/>
                </a:ln>
                <a:solidFill>
                  <a:prstClr val="white"/>
                </a:solidFill>
                <a:effectLst/>
                <a:uLnTx/>
                <a:uFillTx/>
                <a:latin typeface="Arial"/>
                <a:ea typeface="+mn-ea"/>
                <a:cs typeface="+mn-cs"/>
              </a:rPr>
              <a:t>, self-paced &amp; on-demand technical </a:t>
            </a:r>
            <a:r>
              <a:rPr kumimoji="0" lang="en-US" sz="1000" b="1" i="0" u="none" strike="noStrike" kern="0" cap="none" spc="0" normalizeH="0" baseline="0" noProof="0" dirty="0">
                <a:ln>
                  <a:noFill/>
                </a:ln>
                <a:solidFill>
                  <a:prstClr val="white"/>
                </a:solidFill>
                <a:effectLst/>
                <a:uLnTx/>
                <a:uFillTx/>
                <a:latin typeface="Arial"/>
                <a:ea typeface="+mn-ea"/>
                <a:cs typeface="+mn-cs"/>
              </a:rPr>
              <a:t>training</a:t>
            </a:r>
          </a:p>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US" sz="500" b="0" i="0" u="none" strike="noStrike" kern="0" cap="none" spc="0" normalizeH="0" baseline="0" noProof="0" dirty="0">
              <a:ln>
                <a:noFill/>
              </a:ln>
              <a:solidFill>
                <a:prstClr val="white"/>
              </a:solidFill>
              <a:effectLst/>
              <a:uLnTx/>
              <a:uFillTx/>
              <a:latin typeface="Arial"/>
              <a:ea typeface="+mn-ea"/>
              <a:cs typeface="+mn-cs"/>
            </a:endParaRPr>
          </a:p>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prstClr val="white"/>
                </a:solidFill>
                <a:effectLst/>
                <a:uLnTx/>
                <a:uFillTx/>
                <a:latin typeface="Arial"/>
                <a:ea typeface="+mn-ea"/>
                <a:cs typeface="+mn-cs"/>
              </a:rPr>
              <a:t>Internet accessible technical documentation</a:t>
            </a:r>
          </a:p>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US" sz="500" b="0" i="0" u="none" strike="noStrike" kern="0" cap="none" spc="0" normalizeH="0" baseline="0" noProof="0" dirty="0">
              <a:ln>
                <a:noFill/>
              </a:ln>
              <a:solidFill>
                <a:prstClr val="white"/>
              </a:solidFill>
              <a:effectLst/>
              <a:uLnTx/>
              <a:uFillTx/>
              <a:latin typeface="Arial"/>
              <a:ea typeface="+mn-ea"/>
              <a:cs typeface="+mn-cs"/>
            </a:endParaRPr>
          </a:p>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latin typeface="Arial"/>
                <a:ea typeface="+mn-ea"/>
                <a:cs typeface="+mn-cs"/>
              </a:rPr>
              <a:t>And more…</a:t>
            </a:r>
          </a:p>
        </p:txBody>
      </p:sp>
      <p:sp>
        <p:nvSpPr>
          <p:cNvPr id="20" name="TextBox 19">
            <a:extLst>
              <a:ext uri="{FF2B5EF4-FFF2-40B4-BE49-F238E27FC236}">
                <a16:creationId xmlns:a16="http://schemas.microsoft.com/office/drawing/2014/main" id="{F6FC1AB8-D665-4146-8FE9-EA2E229FFF98}"/>
              </a:ext>
            </a:extLst>
          </p:cNvPr>
          <p:cNvSpPr txBox="1"/>
          <p:nvPr/>
        </p:nvSpPr>
        <p:spPr>
          <a:xfrm>
            <a:off x="253536" y="2717979"/>
            <a:ext cx="1997683" cy="523220"/>
          </a:xfrm>
          <a:prstGeom prst="rect">
            <a:avLst/>
          </a:prstGeom>
          <a:solidFill>
            <a:srgbClr val="3DCD58"/>
          </a:solidFill>
          <a:ln w="12700">
            <a:solidFill>
              <a:schemeClr val="bg1">
                <a:lumMod val="95000"/>
              </a:schemeClr>
            </a:solidFill>
          </a:ln>
        </p:spPr>
        <p:txBody>
          <a:bodyPr wrap="square" rtlCol="0">
            <a:sp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Arial"/>
                <a:ea typeface="+mn-ea"/>
                <a:cs typeface="+mn-cs"/>
              </a:rPr>
              <a:t>Simple to deploy &amp; maintain</a:t>
            </a:r>
          </a:p>
        </p:txBody>
      </p:sp>
      <p:sp>
        <p:nvSpPr>
          <p:cNvPr id="8" name="Rectangle: Rounded Corners 7">
            <a:extLst>
              <a:ext uri="{FF2B5EF4-FFF2-40B4-BE49-F238E27FC236}">
                <a16:creationId xmlns:a16="http://schemas.microsoft.com/office/drawing/2014/main" id="{A22EC95A-C218-411F-B258-569273A88D40}"/>
              </a:ext>
            </a:extLst>
          </p:cNvPr>
          <p:cNvSpPr/>
          <p:nvPr/>
        </p:nvSpPr>
        <p:spPr>
          <a:xfrm>
            <a:off x="6947655" y="4171208"/>
            <a:ext cx="1997683" cy="384935"/>
          </a:xfrm>
          <a:prstGeom prst="roundRect">
            <a:avLst/>
          </a:prstGeom>
          <a:solidFill>
            <a:schemeClr val="tx1">
              <a:lumMod val="50000"/>
              <a:lumOff val="50000"/>
              <a:alpha val="60000"/>
            </a:schemeClr>
          </a:solidFill>
          <a:ln w="127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a:ea typeface="+mn-ea"/>
                <a:cs typeface="+mn-cs"/>
              </a:rPr>
              <a:t>Coming June 30, 2021</a:t>
            </a:r>
          </a:p>
        </p:txBody>
      </p:sp>
      <p:sp>
        <p:nvSpPr>
          <p:cNvPr id="21" name="Rectangle 20">
            <a:extLst>
              <a:ext uri="{FF2B5EF4-FFF2-40B4-BE49-F238E27FC236}">
                <a16:creationId xmlns:a16="http://schemas.microsoft.com/office/drawing/2014/main" id="{14BE19DC-A473-4277-8912-07A7667E9504}"/>
              </a:ext>
            </a:extLst>
          </p:cNvPr>
          <p:cNvSpPr/>
          <p:nvPr/>
        </p:nvSpPr>
        <p:spPr>
          <a:xfrm>
            <a:off x="5426733" y="80360"/>
            <a:ext cx="3625247" cy="252018"/>
          </a:xfrm>
          <a:prstGeom prst="rect">
            <a:avLst/>
          </a:prstGeom>
          <a:solidFill>
            <a:srgbClr val="00B0F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Recap from the What’s New PPT</a:t>
            </a:r>
          </a:p>
        </p:txBody>
      </p:sp>
    </p:spTree>
    <p:extLst>
      <p:ext uri="{BB962C8B-B14F-4D97-AF65-F5344CB8AC3E}">
        <p14:creationId xmlns:p14="http://schemas.microsoft.com/office/powerpoint/2010/main" val="1368952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fade">
                                      <p:cBhvr>
                                        <p:cTn id="10" dur="500"/>
                                        <p:tgtEl>
                                          <p:spTgt spid="4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fade">
                                      <p:cBhvr>
                                        <p:cTn id="15" dur="500"/>
                                        <p:tgtEl>
                                          <p:spTgt spid="4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7"/>
                                        </p:tgtEl>
                                        <p:attrNameLst>
                                          <p:attrName>style.visibility</p:attrName>
                                        </p:attrNameLst>
                                      </p:cBhvr>
                                      <p:to>
                                        <p:strVal val="visible"/>
                                      </p:to>
                                    </p:set>
                                    <p:animEffect transition="in" filter="fade">
                                      <p:cBhvr>
                                        <p:cTn id="18" dur="500"/>
                                        <p:tgtEl>
                                          <p:spTgt spid="4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500"/>
                                        <p:tgtEl>
                                          <p:spTgt spid="4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9"/>
                                        </p:tgtEl>
                                        <p:attrNameLst>
                                          <p:attrName>style.visibility</p:attrName>
                                        </p:attrNameLst>
                                      </p:cBhvr>
                                      <p:to>
                                        <p:strVal val="visible"/>
                                      </p:to>
                                    </p:set>
                                    <p:animEffect transition="in" filter="fade">
                                      <p:cBhvr>
                                        <p:cTn id="26" dur="500"/>
                                        <p:tgtEl>
                                          <p:spTgt spid="4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500"/>
                                        <p:tgtEl>
                                          <p:spTgt spid="19"/>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fade">
                                      <p:cBhvr>
                                        <p:cTn id="50" dur="500"/>
                                        <p:tgtEl>
                                          <p:spTgt spid="20"/>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fade">
                                      <p:cBhvr>
                                        <p:cTn id="55" dur="500"/>
                                        <p:tgtEl>
                                          <p:spTgt spid="17"/>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fade">
                                      <p:cBhvr>
                                        <p:cTn id="58" dur="500"/>
                                        <p:tgtEl>
                                          <p:spTgt spid="18"/>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8"/>
                                        </p:tgtEl>
                                        <p:attrNameLst>
                                          <p:attrName>style.visibility</p:attrName>
                                        </p:attrNameLst>
                                      </p:cBhvr>
                                      <p:to>
                                        <p:strVal val="visible"/>
                                      </p:to>
                                    </p:set>
                                    <p:animEffect transition="in" filter="fade">
                                      <p:cBhvr>
                                        <p:cTn id="6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44" grpId="0" animBg="1"/>
      <p:bldP spid="46" grpId="0" animBg="1"/>
      <p:bldP spid="47" grpId="0" animBg="1"/>
      <p:bldP spid="48" grpId="0" animBg="1"/>
      <p:bldP spid="49" grpId="0" animBg="1"/>
      <p:bldP spid="12" grpId="0" animBg="1"/>
      <p:bldP spid="14" grpId="0" animBg="1"/>
      <p:bldP spid="15" grpId="0" animBg="1"/>
      <p:bldP spid="16" grpId="0" animBg="1"/>
      <p:bldP spid="17" grpId="0" animBg="1"/>
      <p:bldP spid="18" grpId="0" animBg="1"/>
      <p:bldP spid="19" grpId="0" animBg="1"/>
      <p:bldP spid="20"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1511F051-1DF8-4CCE-AF61-191752119FCA}"/>
              </a:ext>
            </a:extLst>
          </p:cNvPr>
          <p:cNvSpPr txBox="1">
            <a:spLocks/>
          </p:cNvSpPr>
          <p:nvPr/>
        </p:nvSpPr>
        <p:spPr>
          <a:xfrm>
            <a:off x="259181" y="230799"/>
            <a:ext cx="8631283" cy="307697"/>
          </a:xfrm>
          <a:prstGeom prst="rect">
            <a:avLst/>
          </a:prstGeom>
        </p:spPr>
        <p:txBody>
          <a:bodyPr vert="horz" lIns="0" tIns="0" rIns="0" bIns="0" rtlCol="0" anchor="t">
            <a:spAutoFit/>
          </a:bodyPr>
          <a:lstStyle>
            <a:lvl1pPr algn="l" defTabSz="457075" rtl="0" eaLnBrk="1" latinLnBrk="0" hangingPunct="1">
              <a:spcBef>
                <a:spcPct val="0"/>
              </a:spcBef>
              <a:buNone/>
              <a:defRPr sz="2000" kern="1200">
                <a:solidFill>
                  <a:srgbClr val="36C746"/>
                </a:solidFill>
                <a:latin typeface="Arial"/>
                <a:ea typeface="+mj-ea"/>
                <a:cs typeface="Arial"/>
              </a:defRPr>
            </a:lvl1pPr>
          </a:lstStyle>
          <a:p>
            <a:pPr marL="0" marR="0" lvl="0" indent="0" algn="l" defTabSz="457075"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36C746"/>
                </a:solidFill>
                <a:effectLst/>
                <a:uLnTx/>
                <a:uFillTx/>
                <a:latin typeface="Arial"/>
                <a:ea typeface="+mj-ea"/>
                <a:cs typeface="Arial"/>
              </a:rPr>
              <a:t>Power Operation 2021</a:t>
            </a:r>
            <a:endParaRPr kumimoji="0" lang="en-US" sz="2000" b="1" i="0" u="none" strike="noStrike" kern="1200" cap="none" spc="0" normalizeH="0" baseline="0" noProof="0" dirty="0">
              <a:ln>
                <a:noFill/>
              </a:ln>
              <a:solidFill>
                <a:srgbClr val="36C746"/>
              </a:solidFill>
              <a:effectLst/>
              <a:uLnTx/>
              <a:uFillTx/>
              <a:latin typeface="Arial"/>
              <a:ea typeface="+mj-ea"/>
              <a:cs typeface="Arial"/>
            </a:endParaRPr>
          </a:p>
        </p:txBody>
      </p:sp>
      <p:sp>
        <p:nvSpPr>
          <p:cNvPr id="14" name="Text Placeholder 5">
            <a:extLst>
              <a:ext uri="{FF2B5EF4-FFF2-40B4-BE49-F238E27FC236}">
                <a16:creationId xmlns:a16="http://schemas.microsoft.com/office/drawing/2014/main" id="{989283B8-D474-476E-B307-EF7E9CACC013}"/>
              </a:ext>
            </a:extLst>
          </p:cNvPr>
          <p:cNvSpPr txBox="1">
            <a:spLocks/>
          </p:cNvSpPr>
          <p:nvPr/>
        </p:nvSpPr>
        <p:spPr>
          <a:xfrm>
            <a:off x="165513" y="523676"/>
            <a:ext cx="8647112" cy="253916"/>
          </a:xfrm>
          <a:prstGeom prst="rect">
            <a:avLst/>
          </a:prstGeom>
        </p:spPr>
        <p:txBody>
          <a:bodyPr/>
          <a:lstStyle>
            <a:lvl1pPr marL="173038" indent="-157163" algn="l" defTabSz="457200" rtl="0" eaLnBrk="1" latinLnBrk="0" hangingPunct="1">
              <a:spcBef>
                <a:spcPts val="500"/>
              </a:spcBef>
              <a:spcAft>
                <a:spcPts val="500"/>
              </a:spcAft>
              <a:buClr>
                <a:schemeClr val="bg2"/>
              </a:buClr>
              <a:buFont typeface="Arial" panose="020B0604020202020204" pitchFamily="34" charset="0"/>
              <a:buChar char="•"/>
              <a:defRPr sz="1400" kern="1200">
                <a:solidFill>
                  <a:schemeClr val="accent1"/>
                </a:solidFill>
                <a:latin typeface="Arial"/>
                <a:ea typeface="+mn-ea"/>
                <a:cs typeface="Arial"/>
              </a:defRPr>
            </a:lvl1pPr>
            <a:lvl2pPr marL="361950" indent="-182563" algn="l" defTabSz="447675" rtl="0" eaLnBrk="1" latinLnBrk="0" hangingPunct="1">
              <a:spcBef>
                <a:spcPts val="500"/>
              </a:spcBef>
              <a:spcAft>
                <a:spcPts val="500"/>
              </a:spcAft>
              <a:buClr>
                <a:srgbClr val="36C746"/>
              </a:buClr>
              <a:buFont typeface="Arial"/>
              <a:buChar char="•"/>
              <a:defRPr sz="1200" kern="1200">
                <a:solidFill>
                  <a:schemeClr val="accent1"/>
                </a:solidFill>
                <a:latin typeface="Arial"/>
                <a:ea typeface="+mn-ea"/>
                <a:cs typeface="Arial"/>
              </a:defRPr>
            </a:lvl2pPr>
            <a:lvl3pPr marL="538163" indent="-179388" algn="l" defTabSz="457200" rtl="0" eaLnBrk="1" latinLnBrk="0" hangingPunct="1">
              <a:spcBef>
                <a:spcPts val="500"/>
              </a:spcBef>
              <a:spcAft>
                <a:spcPts val="500"/>
              </a:spcAft>
              <a:buClr>
                <a:srgbClr val="36C746"/>
              </a:buClr>
              <a:buFont typeface="Arial" panose="020B0604020202020204" pitchFamily="34" charset="0"/>
              <a:buChar char="–"/>
              <a:defRPr sz="1100" kern="1200">
                <a:solidFill>
                  <a:schemeClr val="accent1"/>
                </a:solidFill>
                <a:latin typeface="Arial"/>
                <a:ea typeface="+mn-ea"/>
                <a:cs typeface="Arial"/>
              </a:defRPr>
            </a:lvl3pPr>
            <a:lvl4pPr marL="719138" indent="-17938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4pPr>
            <a:lvl5pPr marL="896938" indent="-18573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5pPr>
            <a:lvl6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baseline="0">
                <a:solidFill>
                  <a:schemeClr val="accent1"/>
                </a:solidFill>
                <a:latin typeface="Arial" panose="020B0604020202020204" pitchFamily="34" charset="0"/>
                <a:ea typeface="+mn-ea"/>
                <a:cs typeface="Arial" panose="020B0604020202020204" pitchFamily="34" charset="0"/>
              </a:defRPr>
            </a:lvl6pPr>
            <a:lvl7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a:solidFill>
                  <a:schemeClr val="accent1"/>
                </a:solidFill>
                <a:latin typeface="Arial" panose="020B0604020202020204" pitchFamily="34" charset="0"/>
                <a:ea typeface="+mn-ea"/>
                <a:cs typeface="Arial" panose="020B0604020202020204" pitchFamily="34" charset="0"/>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5875" marR="0" lvl="0" indent="0" algn="l" defTabSz="457189" rtl="0" eaLnBrk="1" fontAlgn="auto" latinLnBrk="0" hangingPunct="1">
              <a:lnSpc>
                <a:spcPct val="100000"/>
              </a:lnSpc>
              <a:spcBef>
                <a:spcPts val="500"/>
              </a:spcBef>
              <a:spcAft>
                <a:spcPts val="500"/>
              </a:spcAft>
              <a:buClr>
                <a:srgbClr val="3DCD58"/>
              </a:buClr>
              <a:buSzTx/>
              <a:buFont typeface="Arial" panose="020B0604020202020204" pitchFamily="34" charset="0"/>
              <a:buNone/>
              <a:tabLst/>
              <a:defRPr/>
            </a:pPr>
            <a:r>
              <a:rPr kumimoji="0" lang="en-US" sz="1598" b="0" i="0" u="none" strike="noStrike" kern="1200" cap="none" spc="0" normalizeH="0" baseline="0" noProof="0" dirty="0">
                <a:ln>
                  <a:noFill/>
                </a:ln>
                <a:solidFill>
                  <a:prstClr val="white"/>
                </a:solidFill>
                <a:effectLst/>
                <a:uLnTx/>
                <a:uFillTx/>
                <a:latin typeface="Arial"/>
                <a:ea typeface="+mn-ea"/>
                <a:cs typeface="Arial"/>
              </a:rPr>
              <a:t>Even more languages!</a:t>
            </a:r>
          </a:p>
        </p:txBody>
      </p:sp>
      <p:graphicFrame>
        <p:nvGraphicFramePr>
          <p:cNvPr id="2" name="Table 2">
            <a:extLst>
              <a:ext uri="{FF2B5EF4-FFF2-40B4-BE49-F238E27FC236}">
                <a16:creationId xmlns:a16="http://schemas.microsoft.com/office/drawing/2014/main" id="{903E49C3-A927-4D09-A2DD-F8C3EA0D5EC2}"/>
              </a:ext>
            </a:extLst>
          </p:cNvPr>
          <p:cNvGraphicFramePr>
            <a:graphicFrameLocks noGrp="1"/>
          </p:cNvGraphicFramePr>
          <p:nvPr/>
        </p:nvGraphicFramePr>
        <p:xfrm>
          <a:off x="259180" y="968573"/>
          <a:ext cx="8631285" cy="3120369"/>
        </p:xfrm>
        <a:graphic>
          <a:graphicData uri="http://schemas.openxmlformats.org/drawingml/2006/table">
            <a:tbl>
              <a:tblPr firstRow="1" bandRow="1">
                <a:tableStyleId>{5C22544A-7EE6-4342-B048-85BDC9FD1C3A}</a:tableStyleId>
              </a:tblPr>
              <a:tblGrid>
                <a:gridCol w="1726257">
                  <a:extLst>
                    <a:ext uri="{9D8B030D-6E8A-4147-A177-3AD203B41FA5}">
                      <a16:colId xmlns:a16="http://schemas.microsoft.com/office/drawing/2014/main" val="1503268824"/>
                    </a:ext>
                  </a:extLst>
                </a:gridCol>
                <a:gridCol w="1726257">
                  <a:extLst>
                    <a:ext uri="{9D8B030D-6E8A-4147-A177-3AD203B41FA5}">
                      <a16:colId xmlns:a16="http://schemas.microsoft.com/office/drawing/2014/main" val="2425697197"/>
                    </a:ext>
                  </a:extLst>
                </a:gridCol>
                <a:gridCol w="1726257">
                  <a:extLst>
                    <a:ext uri="{9D8B030D-6E8A-4147-A177-3AD203B41FA5}">
                      <a16:colId xmlns:a16="http://schemas.microsoft.com/office/drawing/2014/main" val="4291590886"/>
                    </a:ext>
                  </a:extLst>
                </a:gridCol>
                <a:gridCol w="1726257">
                  <a:extLst>
                    <a:ext uri="{9D8B030D-6E8A-4147-A177-3AD203B41FA5}">
                      <a16:colId xmlns:a16="http://schemas.microsoft.com/office/drawing/2014/main" val="321703624"/>
                    </a:ext>
                  </a:extLst>
                </a:gridCol>
                <a:gridCol w="1726257">
                  <a:extLst>
                    <a:ext uri="{9D8B030D-6E8A-4147-A177-3AD203B41FA5}">
                      <a16:colId xmlns:a16="http://schemas.microsoft.com/office/drawing/2014/main" val="3542075896"/>
                    </a:ext>
                  </a:extLst>
                </a:gridCol>
              </a:tblGrid>
              <a:tr h="262883">
                <a:tc>
                  <a:txBody>
                    <a:bodyPr/>
                    <a:lstStyle/>
                    <a:p>
                      <a:r>
                        <a:rPr lang="en-US" sz="1100" dirty="0"/>
                        <a:t>Language</a:t>
                      </a:r>
                    </a:p>
                  </a:txBody>
                  <a:tcPr/>
                </a:tc>
                <a:tc>
                  <a:txBody>
                    <a:bodyPr/>
                    <a:lstStyle/>
                    <a:p>
                      <a:r>
                        <a:rPr lang="en-US" sz="1100" dirty="0"/>
                        <a:t>Web client runtime</a:t>
                      </a:r>
                    </a:p>
                  </a:txBody>
                  <a:tcPr/>
                </a:tc>
                <a:tc>
                  <a:txBody>
                    <a:bodyPr/>
                    <a:lstStyle/>
                    <a:p>
                      <a:r>
                        <a:rPr lang="en-US" sz="1100" dirty="0"/>
                        <a:t>Web operator help</a:t>
                      </a:r>
                    </a:p>
                  </a:txBody>
                  <a:tcPr/>
                </a:tc>
                <a:tc>
                  <a:txBody>
                    <a:bodyPr/>
                    <a:lstStyle/>
                    <a:p>
                      <a:r>
                        <a:rPr lang="en-US" sz="1100" dirty="0"/>
                        <a:t>Engineering Tools</a:t>
                      </a:r>
                    </a:p>
                  </a:txBody>
                  <a:tcPr/>
                </a:tc>
                <a:tc>
                  <a:txBody>
                    <a:bodyPr/>
                    <a:lstStyle/>
                    <a:p>
                      <a:r>
                        <a:rPr lang="en-US" sz="1100" dirty="0"/>
                        <a:t>System Guide help</a:t>
                      </a:r>
                    </a:p>
                  </a:txBody>
                  <a:tcPr/>
                </a:tc>
                <a:extLst>
                  <a:ext uri="{0D108BD9-81ED-4DB2-BD59-A6C34878D82A}">
                    <a16:rowId xmlns:a16="http://schemas.microsoft.com/office/drawing/2014/main" val="3987244995"/>
                  </a:ext>
                </a:extLst>
              </a:tr>
              <a:tr h="247652">
                <a:tc>
                  <a:txBody>
                    <a:bodyPr/>
                    <a:lstStyle/>
                    <a:p>
                      <a:r>
                        <a:rPr lang="en-US" sz="1100" dirty="0"/>
                        <a:t>English</a:t>
                      </a:r>
                    </a:p>
                  </a:txBody>
                  <a:tcPr/>
                </a:tc>
                <a:tc>
                  <a:txBody>
                    <a:bodyPr/>
                    <a:lstStyle/>
                    <a:p>
                      <a:r>
                        <a:rPr lang="en-US" sz="1100" dirty="0"/>
                        <a:t>Yes</a:t>
                      </a:r>
                    </a:p>
                  </a:txBody>
                  <a:tcPr/>
                </a:tc>
                <a:tc>
                  <a:txBody>
                    <a:bodyPr/>
                    <a:lstStyle/>
                    <a:p>
                      <a:r>
                        <a:rPr lang="en-US" sz="1100" dirty="0"/>
                        <a:t>Yes</a:t>
                      </a:r>
                    </a:p>
                  </a:txBody>
                  <a:tcPr/>
                </a:tc>
                <a:tc>
                  <a:txBody>
                    <a:bodyPr/>
                    <a:lstStyle/>
                    <a:p>
                      <a:r>
                        <a:rPr lang="en-US" sz="1100" dirty="0"/>
                        <a:t>Yes</a:t>
                      </a:r>
                    </a:p>
                  </a:txBody>
                  <a:tcPr/>
                </a:tc>
                <a:tc>
                  <a:txBody>
                    <a:bodyPr/>
                    <a:lstStyle/>
                    <a:p>
                      <a:r>
                        <a:rPr lang="en-US" sz="1100" dirty="0"/>
                        <a:t>Yes</a:t>
                      </a:r>
                    </a:p>
                  </a:txBody>
                  <a:tcPr/>
                </a:tc>
                <a:extLst>
                  <a:ext uri="{0D108BD9-81ED-4DB2-BD59-A6C34878D82A}">
                    <a16:rowId xmlns:a16="http://schemas.microsoft.com/office/drawing/2014/main" val="2666525625"/>
                  </a:ext>
                </a:extLst>
              </a:tr>
              <a:tr h="247652">
                <a:tc>
                  <a:txBody>
                    <a:bodyPr/>
                    <a:lstStyle/>
                    <a:p>
                      <a:r>
                        <a:rPr lang="en-US" sz="1100" dirty="0"/>
                        <a:t>Simplified Chinese</a:t>
                      </a:r>
                    </a:p>
                  </a:txBody>
                  <a:tcPr/>
                </a:tc>
                <a:tc>
                  <a:txBody>
                    <a:bodyPr/>
                    <a:lstStyle/>
                    <a:p>
                      <a:r>
                        <a:rPr lang="en-US" sz="1100" dirty="0"/>
                        <a:t>Yes</a:t>
                      </a:r>
                    </a:p>
                  </a:txBody>
                  <a:tcPr/>
                </a:tc>
                <a:tc>
                  <a:txBody>
                    <a:bodyPr/>
                    <a:lstStyle/>
                    <a:p>
                      <a:r>
                        <a:rPr lang="en-US" sz="1100" dirty="0"/>
                        <a:t>Yes</a:t>
                      </a:r>
                    </a:p>
                  </a:txBody>
                  <a:tcPr/>
                </a:tc>
                <a:tc>
                  <a:txBody>
                    <a:bodyPr/>
                    <a:lstStyle/>
                    <a:p>
                      <a:r>
                        <a:rPr lang="en-US" sz="1100" dirty="0"/>
                        <a:t>Yes</a:t>
                      </a:r>
                      <a:r>
                        <a:rPr lang="en-US" sz="1100" baseline="30000" dirty="0"/>
                        <a:t> 1</a:t>
                      </a:r>
                    </a:p>
                  </a:txBody>
                  <a:tcPr/>
                </a:tc>
                <a:tc>
                  <a:txBody>
                    <a:bodyPr/>
                    <a:lstStyle/>
                    <a:p>
                      <a:r>
                        <a:rPr lang="en-US" sz="1100" dirty="0"/>
                        <a:t>Yes</a:t>
                      </a:r>
                      <a:r>
                        <a:rPr lang="en-US" sz="1100" baseline="30000" dirty="0"/>
                        <a:t> 1</a:t>
                      </a:r>
                    </a:p>
                  </a:txBody>
                  <a:tcPr/>
                </a:tc>
                <a:extLst>
                  <a:ext uri="{0D108BD9-81ED-4DB2-BD59-A6C34878D82A}">
                    <a16:rowId xmlns:a16="http://schemas.microsoft.com/office/drawing/2014/main" val="3641584423"/>
                  </a:ext>
                </a:extLst>
              </a:tr>
              <a:tr h="247652">
                <a:tc>
                  <a:txBody>
                    <a:bodyPr/>
                    <a:lstStyle/>
                    <a:p>
                      <a:r>
                        <a:rPr lang="en-US" sz="1100" dirty="0"/>
                        <a:t>French</a:t>
                      </a:r>
                    </a:p>
                  </a:txBody>
                  <a:tcPr/>
                </a:tc>
                <a:tc>
                  <a:txBody>
                    <a:bodyPr/>
                    <a:lstStyle/>
                    <a:p>
                      <a:r>
                        <a:rPr lang="en-US" sz="1100" dirty="0"/>
                        <a:t>Yes</a:t>
                      </a:r>
                    </a:p>
                  </a:txBody>
                  <a:tcPr/>
                </a:tc>
                <a:tc>
                  <a:txBody>
                    <a:bodyPr/>
                    <a:lstStyle/>
                    <a:p>
                      <a:r>
                        <a:rPr lang="en-US" sz="1100" dirty="0"/>
                        <a:t>Yes</a:t>
                      </a:r>
                    </a:p>
                  </a:txBody>
                  <a:tcPr/>
                </a:tc>
                <a:tc>
                  <a:txBody>
                    <a:bodyPr/>
                    <a:lstStyle/>
                    <a:p>
                      <a:r>
                        <a:rPr lang="en-US" sz="1100" dirty="0"/>
                        <a:t>Yes</a:t>
                      </a:r>
                      <a:r>
                        <a:rPr lang="en-US" sz="1100" baseline="30000" dirty="0"/>
                        <a:t> 1</a:t>
                      </a:r>
                    </a:p>
                  </a:txBody>
                  <a:tcPr/>
                </a:tc>
                <a:tc>
                  <a:txBody>
                    <a:bodyPr/>
                    <a:lstStyle/>
                    <a:p>
                      <a:pPr marL="0" marR="0" lvl="0" indent="0" algn="l" defTabSz="456991" rtl="0" eaLnBrk="1" fontAlgn="auto" latinLnBrk="0" hangingPunct="1">
                        <a:lnSpc>
                          <a:spcPct val="100000"/>
                        </a:lnSpc>
                        <a:spcBef>
                          <a:spcPts val="0"/>
                        </a:spcBef>
                        <a:spcAft>
                          <a:spcPts val="0"/>
                        </a:spcAft>
                        <a:buClrTx/>
                        <a:buSzTx/>
                        <a:buFontTx/>
                        <a:buNone/>
                        <a:tabLst/>
                        <a:defRPr/>
                      </a:pPr>
                      <a:r>
                        <a:rPr lang="en-US" sz="1100" dirty="0"/>
                        <a:t>Yes</a:t>
                      </a:r>
                      <a:r>
                        <a:rPr lang="en-US" sz="1100" baseline="30000" dirty="0"/>
                        <a:t> 1</a:t>
                      </a:r>
                    </a:p>
                  </a:txBody>
                  <a:tcPr/>
                </a:tc>
                <a:extLst>
                  <a:ext uri="{0D108BD9-81ED-4DB2-BD59-A6C34878D82A}">
                    <a16:rowId xmlns:a16="http://schemas.microsoft.com/office/drawing/2014/main" val="1384188164"/>
                  </a:ext>
                </a:extLst>
              </a:tr>
              <a:tr h="247652">
                <a:tc>
                  <a:txBody>
                    <a:bodyPr/>
                    <a:lstStyle/>
                    <a:p>
                      <a:r>
                        <a:rPr lang="en-US" sz="1100" b="1" dirty="0">
                          <a:solidFill>
                            <a:srgbClr val="00B050"/>
                          </a:solidFill>
                        </a:rPr>
                        <a:t>Spanish</a:t>
                      </a:r>
                    </a:p>
                  </a:txBody>
                  <a:tcPr/>
                </a:tc>
                <a:tc>
                  <a:txBody>
                    <a:bodyPr/>
                    <a:lstStyle/>
                    <a:p>
                      <a:r>
                        <a:rPr lang="en-US" sz="1100" b="1" dirty="0">
                          <a:solidFill>
                            <a:srgbClr val="00B050"/>
                          </a:solidFill>
                        </a:rPr>
                        <a:t>New for 2021</a:t>
                      </a:r>
                    </a:p>
                  </a:txBody>
                  <a:tcPr/>
                </a:tc>
                <a:tc>
                  <a:txBody>
                    <a:bodyPr/>
                    <a:lstStyle/>
                    <a:p>
                      <a:pPr marL="0" marR="0" lvl="0" indent="0" algn="l" defTabSz="456991" rtl="0" eaLnBrk="1" fontAlgn="auto" latinLnBrk="0" hangingPunct="1">
                        <a:lnSpc>
                          <a:spcPct val="100000"/>
                        </a:lnSpc>
                        <a:spcBef>
                          <a:spcPts val="0"/>
                        </a:spcBef>
                        <a:spcAft>
                          <a:spcPts val="0"/>
                        </a:spcAft>
                        <a:buClrTx/>
                        <a:buSzTx/>
                        <a:buFontTx/>
                        <a:buNone/>
                        <a:tabLst/>
                        <a:defRPr/>
                      </a:pPr>
                      <a:r>
                        <a:rPr lang="en-US" sz="1100" b="1" dirty="0">
                          <a:solidFill>
                            <a:srgbClr val="00B050"/>
                          </a:solidFill>
                        </a:rPr>
                        <a:t>New for 2021</a:t>
                      </a:r>
                    </a:p>
                  </a:txBody>
                  <a:tcPr/>
                </a:tc>
                <a:tc>
                  <a:txBody>
                    <a:bodyPr/>
                    <a:lstStyle/>
                    <a:p>
                      <a:pPr marL="0" marR="0" lvl="0" indent="0" algn="l" defTabSz="456991" rtl="0" eaLnBrk="1" fontAlgn="auto" latinLnBrk="0" hangingPunct="1">
                        <a:lnSpc>
                          <a:spcPct val="100000"/>
                        </a:lnSpc>
                        <a:spcBef>
                          <a:spcPts val="0"/>
                        </a:spcBef>
                        <a:spcAft>
                          <a:spcPts val="0"/>
                        </a:spcAft>
                        <a:buClrTx/>
                        <a:buSzTx/>
                        <a:buFontTx/>
                        <a:buNone/>
                        <a:tabLst/>
                        <a:defRPr/>
                      </a:pPr>
                      <a:r>
                        <a:rPr lang="en-US" sz="1100" dirty="0"/>
                        <a:t>No</a:t>
                      </a:r>
                    </a:p>
                  </a:txBody>
                  <a:tcPr/>
                </a:tc>
                <a:tc>
                  <a:txBody>
                    <a:bodyPr/>
                    <a:lstStyle/>
                    <a:p>
                      <a:pPr marL="0" marR="0" lvl="0" indent="0" algn="l" defTabSz="456991" rtl="0" eaLnBrk="1" fontAlgn="auto" latinLnBrk="0" hangingPunct="1">
                        <a:lnSpc>
                          <a:spcPct val="100000"/>
                        </a:lnSpc>
                        <a:spcBef>
                          <a:spcPts val="0"/>
                        </a:spcBef>
                        <a:spcAft>
                          <a:spcPts val="0"/>
                        </a:spcAft>
                        <a:buClrTx/>
                        <a:buSzTx/>
                        <a:buFontTx/>
                        <a:buNone/>
                        <a:tabLst/>
                        <a:defRPr/>
                      </a:pPr>
                      <a:r>
                        <a:rPr lang="en-US" sz="1100" dirty="0"/>
                        <a:t>No</a:t>
                      </a:r>
                      <a:endParaRPr lang="en-US" sz="1100" baseline="30000" dirty="0"/>
                    </a:p>
                  </a:txBody>
                  <a:tcPr/>
                </a:tc>
                <a:extLst>
                  <a:ext uri="{0D108BD9-81ED-4DB2-BD59-A6C34878D82A}">
                    <a16:rowId xmlns:a16="http://schemas.microsoft.com/office/drawing/2014/main" val="4058130717"/>
                  </a:ext>
                </a:extLst>
              </a:tr>
              <a:tr h="247652">
                <a:tc>
                  <a:txBody>
                    <a:bodyPr/>
                    <a:lstStyle/>
                    <a:p>
                      <a:r>
                        <a:rPr lang="en-US" sz="1100" b="1" dirty="0">
                          <a:solidFill>
                            <a:srgbClr val="00B050"/>
                          </a:solidFill>
                        </a:rPr>
                        <a:t>Swedish</a:t>
                      </a:r>
                    </a:p>
                  </a:txBody>
                  <a:tcPr/>
                </a:tc>
                <a:tc>
                  <a:txBody>
                    <a:bodyPr/>
                    <a:lstStyle/>
                    <a:p>
                      <a:r>
                        <a:rPr lang="en-US" sz="1100" b="1" dirty="0">
                          <a:solidFill>
                            <a:srgbClr val="00B050"/>
                          </a:solidFill>
                        </a:rPr>
                        <a:t>New for 2021</a:t>
                      </a:r>
                    </a:p>
                  </a:txBody>
                  <a:tcPr/>
                </a:tc>
                <a:tc>
                  <a:txBody>
                    <a:bodyPr/>
                    <a:lstStyle/>
                    <a:p>
                      <a:pPr marL="0" marR="0" lvl="0" indent="0" algn="l" defTabSz="456991" rtl="0" eaLnBrk="1" fontAlgn="auto" latinLnBrk="0" hangingPunct="1">
                        <a:lnSpc>
                          <a:spcPct val="100000"/>
                        </a:lnSpc>
                        <a:spcBef>
                          <a:spcPts val="0"/>
                        </a:spcBef>
                        <a:spcAft>
                          <a:spcPts val="0"/>
                        </a:spcAft>
                        <a:buClrTx/>
                        <a:buSzTx/>
                        <a:buFontTx/>
                        <a:buNone/>
                        <a:tabLst/>
                        <a:defRPr/>
                      </a:pPr>
                      <a:r>
                        <a:rPr lang="en-US" sz="1100" b="1" dirty="0">
                          <a:solidFill>
                            <a:srgbClr val="00B050"/>
                          </a:solidFill>
                        </a:rPr>
                        <a:t>New for 2021</a:t>
                      </a:r>
                    </a:p>
                  </a:txBody>
                  <a:tcPr/>
                </a:tc>
                <a:tc>
                  <a:txBody>
                    <a:bodyPr/>
                    <a:lstStyle/>
                    <a:p>
                      <a:pPr marL="0" marR="0" lvl="0" indent="0" algn="l" defTabSz="456991" rtl="0" eaLnBrk="1" fontAlgn="auto" latinLnBrk="0" hangingPunct="1">
                        <a:lnSpc>
                          <a:spcPct val="100000"/>
                        </a:lnSpc>
                        <a:spcBef>
                          <a:spcPts val="0"/>
                        </a:spcBef>
                        <a:spcAft>
                          <a:spcPts val="0"/>
                        </a:spcAft>
                        <a:buClrTx/>
                        <a:buSzTx/>
                        <a:buFontTx/>
                        <a:buNone/>
                        <a:tabLst/>
                        <a:defRPr/>
                      </a:pPr>
                      <a:r>
                        <a:rPr lang="en-US" sz="1100" dirty="0"/>
                        <a:t>No</a:t>
                      </a:r>
                    </a:p>
                  </a:txBody>
                  <a:tcPr/>
                </a:tc>
                <a:tc>
                  <a:txBody>
                    <a:bodyPr/>
                    <a:lstStyle/>
                    <a:p>
                      <a:pPr marL="0" marR="0" lvl="0" indent="0" algn="l" defTabSz="456991" rtl="0" eaLnBrk="1" fontAlgn="auto" latinLnBrk="0" hangingPunct="1">
                        <a:lnSpc>
                          <a:spcPct val="100000"/>
                        </a:lnSpc>
                        <a:spcBef>
                          <a:spcPts val="0"/>
                        </a:spcBef>
                        <a:spcAft>
                          <a:spcPts val="0"/>
                        </a:spcAft>
                        <a:buClrTx/>
                        <a:buSzTx/>
                        <a:buFontTx/>
                        <a:buNone/>
                        <a:tabLst/>
                        <a:defRPr/>
                      </a:pPr>
                      <a:r>
                        <a:rPr lang="en-US" sz="1100" dirty="0"/>
                        <a:t>No</a:t>
                      </a:r>
                    </a:p>
                  </a:txBody>
                  <a:tcPr/>
                </a:tc>
                <a:extLst>
                  <a:ext uri="{0D108BD9-81ED-4DB2-BD59-A6C34878D82A}">
                    <a16:rowId xmlns:a16="http://schemas.microsoft.com/office/drawing/2014/main" val="2210020207"/>
                  </a:ext>
                </a:extLst>
              </a:tr>
              <a:tr h="247652">
                <a:tc>
                  <a:txBody>
                    <a:bodyPr/>
                    <a:lstStyle/>
                    <a:p>
                      <a:r>
                        <a:rPr lang="en-US" sz="1100" b="1" dirty="0">
                          <a:solidFill>
                            <a:srgbClr val="00B050"/>
                          </a:solidFill>
                        </a:rPr>
                        <a:t>German</a:t>
                      </a:r>
                    </a:p>
                  </a:txBody>
                  <a:tcPr/>
                </a:tc>
                <a:tc>
                  <a:txBody>
                    <a:bodyPr/>
                    <a:lstStyle/>
                    <a:p>
                      <a:r>
                        <a:rPr lang="en-US" sz="1100" b="1" dirty="0">
                          <a:solidFill>
                            <a:srgbClr val="00B050"/>
                          </a:solidFill>
                        </a:rPr>
                        <a:t>New for 2021</a:t>
                      </a:r>
                    </a:p>
                  </a:txBody>
                  <a:tcPr/>
                </a:tc>
                <a:tc>
                  <a:txBody>
                    <a:bodyPr/>
                    <a:lstStyle/>
                    <a:p>
                      <a:pPr marL="0" marR="0" lvl="0" indent="0" algn="l" defTabSz="456991" rtl="0" eaLnBrk="1" fontAlgn="auto" latinLnBrk="0" hangingPunct="1">
                        <a:lnSpc>
                          <a:spcPct val="100000"/>
                        </a:lnSpc>
                        <a:spcBef>
                          <a:spcPts val="0"/>
                        </a:spcBef>
                        <a:spcAft>
                          <a:spcPts val="0"/>
                        </a:spcAft>
                        <a:buClrTx/>
                        <a:buSzTx/>
                        <a:buFontTx/>
                        <a:buNone/>
                        <a:tabLst/>
                        <a:defRPr/>
                      </a:pPr>
                      <a:r>
                        <a:rPr lang="en-US" sz="1100" b="1" dirty="0">
                          <a:solidFill>
                            <a:srgbClr val="00B050"/>
                          </a:solidFill>
                        </a:rPr>
                        <a:t>New for 2021</a:t>
                      </a:r>
                    </a:p>
                  </a:txBody>
                  <a:tcPr/>
                </a:tc>
                <a:tc>
                  <a:txBody>
                    <a:bodyPr/>
                    <a:lstStyle/>
                    <a:p>
                      <a:pPr marL="0" marR="0" lvl="0" indent="0" algn="l" defTabSz="456991" rtl="0" eaLnBrk="1" fontAlgn="auto" latinLnBrk="0" hangingPunct="1">
                        <a:lnSpc>
                          <a:spcPct val="100000"/>
                        </a:lnSpc>
                        <a:spcBef>
                          <a:spcPts val="0"/>
                        </a:spcBef>
                        <a:spcAft>
                          <a:spcPts val="0"/>
                        </a:spcAft>
                        <a:buClrTx/>
                        <a:buSzTx/>
                        <a:buFontTx/>
                        <a:buNone/>
                        <a:tabLst/>
                        <a:defRPr/>
                      </a:pPr>
                      <a:r>
                        <a:rPr lang="en-US" sz="1100" dirty="0"/>
                        <a:t>No</a:t>
                      </a:r>
                    </a:p>
                  </a:txBody>
                  <a:tcPr/>
                </a:tc>
                <a:tc>
                  <a:txBody>
                    <a:bodyPr/>
                    <a:lstStyle/>
                    <a:p>
                      <a:pPr marL="0" marR="0" lvl="0" indent="0" algn="l" defTabSz="456991" rtl="0" eaLnBrk="1" fontAlgn="auto" latinLnBrk="0" hangingPunct="1">
                        <a:lnSpc>
                          <a:spcPct val="100000"/>
                        </a:lnSpc>
                        <a:spcBef>
                          <a:spcPts val="0"/>
                        </a:spcBef>
                        <a:spcAft>
                          <a:spcPts val="0"/>
                        </a:spcAft>
                        <a:buClrTx/>
                        <a:buSzTx/>
                        <a:buFontTx/>
                        <a:buNone/>
                        <a:tabLst/>
                        <a:defRPr/>
                      </a:pPr>
                      <a:r>
                        <a:rPr lang="en-US" sz="1100" dirty="0"/>
                        <a:t>No</a:t>
                      </a:r>
                    </a:p>
                  </a:txBody>
                  <a:tcPr/>
                </a:tc>
                <a:extLst>
                  <a:ext uri="{0D108BD9-81ED-4DB2-BD59-A6C34878D82A}">
                    <a16:rowId xmlns:a16="http://schemas.microsoft.com/office/drawing/2014/main" val="3510090869"/>
                  </a:ext>
                </a:extLst>
              </a:tr>
              <a:tr h="247652">
                <a:tc>
                  <a:txBody>
                    <a:bodyPr/>
                    <a:lstStyle/>
                    <a:p>
                      <a:r>
                        <a:rPr lang="en-US" sz="1100" b="1" dirty="0">
                          <a:solidFill>
                            <a:srgbClr val="00B050"/>
                          </a:solidFill>
                        </a:rPr>
                        <a:t>Russian</a:t>
                      </a:r>
                    </a:p>
                  </a:txBody>
                  <a:tcPr/>
                </a:tc>
                <a:tc>
                  <a:txBody>
                    <a:bodyPr/>
                    <a:lstStyle/>
                    <a:p>
                      <a:r>
                        <a:rPr lang="en-US" sz="1100" b="1" dirty="0">
                          <a:solidFill>
                            <a:srgbClr val="00B050"/>
                          </a:solidFill>
                        </a:rPr>
                        <a:t>New for 2021</a:t>
                      </a:r>
                    </a:p>
                  </a:txBody>
                  <a:tcPr/>
                </a:tc>
                <a:tc>
                  <a:txBody>
                    <a:bodyPr/>
                    <a:lstStyle/>
                    <a:p>
                      <a:pPr marL="0" marR="0" lvl="0" indent="0" algn="l" defTabSz="456991" rtl="0" eaLnBrk="1" fontAlgn="auto" latinLnBrk="0" hangingPunct="1">
                        <a:lnSpc>
                          <a:spcPct val="100000"/>
                        </a:lnSpc>
                        <a:spcBef>
                          <a:spcPts val="0"/>
                        </a:spcBef>
                        <a:spcAft>
                          <a:spcPts val="0"/>
                        </a:spcAft>
                        <a:buClrTx/>
                        <a:buSzTx/>
                        <a:buFontTx/>
                        <a:buNone/>
                        <a:tabLst/>
                        <a:defRPr/>
                      </a:pPr>
                      <a:r>
                        <a:rPr lang="en-US" sz="1100" b="1" dirty="0">
                          <a:solidFill>
                            <a:srgbClr val="00B050"/>
                          </a:solidFill>
                        </a:rPr>
                        <a:t>New for 2021</a:t>
                      </a:r>
                    </a:p>
                  </a:txBody>
                  <a:tcPr/>
                </a:tc>
                <a:tc>
                  <a:txBody>
                    <a:bodyPr/>
                    <a:lstStyle/>
                    <a:p>
                      <a:pPr marL="0" marR="0" lvl="0" indent="0" algn="l" defTabSz="456991" rtl="0" eaLnBrk="1" fontAlgn="auto" latinLnBrk="0" hangingPunct="1">
                        <a:lnSpc>
                          <a:spcPct val="100000"/>
                        </a:lnSpc>
                        <a:spcBef>
                          <a:spcPts val="0"/>
                        </a:spcBef>
                        <a:spcAft>
                          <a:spcPts val="0"/>
                        </a:spcAft>
                        <a:buClrTx/>
                        <a:buSzTx/>
                        <a:buFontTx/>
                        <a:buNone/>
                        <a:tabLst/>
                        <a:defRPr/>
                      </a:pPr>
                      <a:r>
                        <a:rPr lang="en-US" sz="1100" dirty="0"/>
                        <a:t>No</a:t>
                      </a:r>
                    </a:p>
                  </a:txBody>
                  <a:tcPr/>
                </a:tc>
                <a:tc>
                  <a:txBody>
                    <a:bodyPr/>
                    <a:lstStyle/>
                    <a:p>
                      <a:pPr marL="0" marR="0" lvl="0" indent="0" algn="l" defTabSz="456991" rtl="0" eaLnBrk="1" fontAlgn="auto" latinLnBrk="0" hangingPunct="1">
                        <a:lnSpc>
                          <a:spcPct val="100000"/>
                        </a:lnSpc>
                        <a:spcBef>
                          <a:spcPts val="0"/>
                        </a:spcBef>
                        <a:spcAft>
                          <a:spcPts val="0"/>
                        </a:spcAft>
                        <a:buClrTx/>
                        <a:buSzTx/>
                        <a:buFontTx/>
                        <a:buNone/>
                        <a:tabLst/>
                        <a:defRPr/>
                      </a:pPr>
                      <a:r>
                        <a:rPr lang="en-US" sz="1100" dirty="0"/>
                        <a:t>No</a:t>
                      </a:r>
                    </a:p>
                  </a:txBody>
                  <a:tcPr/>
                </a:tc>
                <a:extLst>
                  <a:ext uri="{0D108BD9-81ED-4DB2-BD59-A6C34878D82A}">
                    <a16:rowId xmlns:a16="http://schemas.microsoft.com/office/drawing/2014/main" val="3055648267"/>
                  </a:ext>
                </a:extLst>
              </a:tr>
              <a:tr h="247652">
                <a:tc>
                  <a:txBody>
                    <a:bodyPr/>
                    <a:lstStyle/>
                    <a:p>
                      <a:r>
                        <a:rPr lang="en-US" sz="1100" b="1" dirty="0">
                          <a:solidFill>
                            <a:srgbClr val="00B050"/>
                          </a:solidFill>
                        </a:rPr>
                        <a:t>Portuguese</a:t>
                      </a:r>
                    </a:p>
                  </a:txBody>
                  <a:tcPr/>
                </a:tc>
                <a:tc>
                  <a:txBody>
                    <a:bodyPr/>
                    <a:lstStyle/>
                    <a:p>
                      <a:pPr marL="0" marR="0" lvl="0" indent="0" algn="l" defTabSz="456991" rtl="0" eaLnBrk="1" fontAlgn="auto" latinLnBrk="0" hangingPunct="1">
                        <a:lnSpc>
                          <a:spcPct val="100000"/>
                        </a:lnSpc>
                        <a:spcBef>
                          <a:spcPts val="0"/>
                        </a:spcBef>
                        <a:spcAft>
                          <a:spcPts val="0"/>
                        </a:spcAft>
                        <a:buClrTx/>
                        <a:buSzTx/>
                        <a:buFontTx/>
                        <a:buNone/>
                        <a:tabLst/>
                        <a:defRPr/>
                      </a:pPr>
                      <a:r>
                        <a:rPr lang="en-US" sz="1100" b="1" dirty="0">
                          <a:solidFill>
                            <a:srgbClr val="00B050"/>
                          </a:solidFill>
                        </a:rPr>
                        <a:t>New for 2021</a:t>
                      </a:r>
                    </a:p>
                  </a:txBody>
                  <a:tcPr/>
                </a:tc>
                <a:tc>
                  <a:txBody>
                    <a:bodyPr/>
                    <a:lstStyle/>
                    <a:p>
                      <a:pPr marL="0" marR="0" lvl="0" indent="0" algn="l" defTabSz="456991" rtl="0" eaLnBrk="1" fontAlgn="auto" latinLnBrk="0" hangingPunct="1">
                        <a:lnSpc>
                          <a:spcPct val="100000"/>
                        </a:lnSpc>
                        <a:spcBef>
                          <a:spcPts val="0"/>
                        </a:spcBef>
                        <a:spcAft>
                          <a:spcPts val="0"/>
                        </a:spcAft>
                        <a:buClrTx/>
                        <a:buSzTx/>
                        <a:buFontTx/>
                        <a:buNone/>
                        <a:tabLst/>
                        <a:defRPr/>
                      </a:pPr>
                      <a:r>
                        <a:rPr lang="en-US" sz="1100" b="1" dirty="0">
                          <a:solidFill>
                            <a:srgbClr val="00B050"/>
                          </a:solidFill>
                        </a:rPr>
                        <a:t>New for 2021</a:t>
                      </a:r>
                    </a:p>
                  </a:txBody>
                  <a:tcPr/>
                </a:tc>
                <a:tc>
                  <a:txBody>
                    <a:bodyPr/>
                    <a:lstStyle/>
                    <a:p>
                      <a:pPr marL="0" marR="0" lvl="0" indent="0" algn="l" defTabSz="456991" rtl="0" eaLnBrk="1" fontAlgn="auto" latinLnBrk="0" hangingPunct="1">
                        <a:lnSpc>
                          <a:spcPct val="100000"/>
                        </a:lnSpc>
                        <a:spcBef>
                          <a:spcPts val="0"/>
                        </a:spcBef>
                        <a:spcAft>
                          <a:spcPts val="0"/>
                        </a:spcAft>
                        <a:buClrTx/>
                        <a:buSzTx/>
                        <a:buFontTx/>
                        <a:buNone/>
                        <a:tabLst/>
                        <a:defRPr/>
                      </a:pPr>
                      <a:r>
                        <a:rPr lang="en-US" sz="1100" dirty="0"/>
                        <a:t>No</a:t>
                      </a:r>
                    </a:p>
                  </a:txBody>
                  <a:tcPr/>
                </a:tc>
                <a:tc>
                  <a:txBody>
                    <a:bodyPr/>
                    <a:lstStyle/>
                    <a:p>
                      <a:pPr marL="0" marR="0" lvl="0" indent="0" algn="l" defTabSz="456991" rtl="0" eaLnBrk="1" fontAlgn="auto" latinLnBrk="0" hangingPunct="1">
                        <a:lnSpc>
                          <a:spcPct val="100000"/>
                        </a:lnSpc>
                        <a:spcBef>
                          <a:spcPts val="0"/>
                        </a:spcBef>
                        <a:spcAft>
                          <a:spcPts val="0"/>
                        </a:spcAft>
                        <a:buClrTx/>
                        <a:buSzTx/>
                        <a:buFontTx/>
                        <a:buNone/>
                        <a:tabLst/>
                        <a:defRPr/>
                      </a:pPr>
                      <a:r>
                        <a:rPr lang="en-US" sz="1100" dirty="0"/>
                        <a:t>No</a:t>
                      </a:r>
                    </a:p>
                  </a:txBody>
                  <a:tcPr/>
                </a:tc>
                <a:extLst>
                  <a:ext uri="{0D108BD9-81ED-4DB2-BD59-A6C34878D82A}">
                    <a16:rowId xmlns:a16="http://schemas.microsoft.com/office/drawing/2014/main" val="270109529"/>
                  </a:ext>
                </a:extLst>
              </a:tr>
              <a:tr h="247652">
                <a:tc>
                  <a:txBody>
                    <a:bodyPr/>
                    <a:lstStyle/>
                    <a:p>
                      <a:r>
                        <a:rPr lang="en-US" sz="1100" b="1" dirty="0">
                          <a:solidFill>
                            <a:srgbClr val="00B050"/>
                          </a:solidFill>
                        </a:rPr>
                        <a:t>Norwegian</a:t>
                      </a:r>
                    </a:p>
                  </a:txBody>
                  <a:tcPr/>
                </a:tc>
                <a:tc>
                  <a:txBody>
                    <a:bodyPr/>
                    <a:lstStyle/>
                    <a:p>
                      <a:r>
                        <a:rPr lang="en-US" sz="1100" b="1" dirty="0">
                          <a:solidFill>
                            <a:srgbClr val="00B050"/>
                          </a:solidFill>
                        </a:rPr>
                        <a:t>New for 2021</a:t>
                      </a:r>
                    </a:p>
                  </a:txBody>
                  <a:tcPr/>
                </a:tc>
                <a:tc>
                  <a:txBody>
                    <a:bodyPr/>
                    <a:lstStyle/>
                    <a:p>
                      <a:pPr marL="0" marR="0" lvl="0" indent="0" algn="l" defTabSz="456991" rtl="0" eaLnBrk="1" fontAlgn="auto" latinLnBrk="0" hangingPunct="1">
                        <a:lnSpc>
                          <a:spcPct val="100000"/>
                        </a:lnSpc>
                        <a:spcBef>
                          <a:spcPts val="0"/>
                        </a:spcBef>
                        <a:spcAft>
                          <a:spcPts val="0"/>
                        </a:spcAft>
                        <a:buClrTx/>
                        <a:buSzTx/>
                        <a:buFontTx/>
                        <a:buNone/>
                        <a:tabLst/>
                        <a:defRPr/>
                      </a:pPr>
                      <a:r>
                        <a:rPr lang="en-US" sz="1100" b="1" dirty="0">
                          <a:solidFill>
                            <a:srgbClr val="00B050"/>
                          </a:solidFill>
                        </a:rPr>
                        <a:t>New for 2021</a:t>
                      </a:r>
                    </a:p>
                  </a:txBody>
                  <a:tcPr/>
                </a:tc>
                <a:tc>
                  <a:txBody>
                    <a:bodyPr/>
                    <a:lstStyle/>
                    <a:p>
                      <a:pPr marL="0" marR="0" lvl="0" indent="0" algn="l" defTabSz="456991" rtl="0" eaLnBrk="1" fontAlgn="auto" latinLnBrk="0" hangingPunct="1">
                        <a:lnSpc>
                          <a:spcPct val="100000"/>
                        </a:lnSpc>
                        <a:spcBef>
                          <a:spcPts val="0"/>
                        </a:spcBef>
                        <a:spcAft>
                          <a:spcPts val="0"/>
                        </a:spcAft>
                        <a:buClrTx/>
                        <a:buSzTx/>
                        <a:buFontTx/>
                        <a:buNone/>
                        <a:tabLst/>
                        <a:defRPr/>
                      </a:pPr>
                      <a:r>
                        <a:rPr lang="en-US" sz="1100" dirty="0"/>
                        <a:t>No</a:t>
                      </a:r>
                    </a:p>
                  </a:txBody>
                  <a:tcPr/>
                </a:tc>
                <a:tc>
                  <a:txBody>
                    <a:bodyPr/>
                    <a:lstStyle/>
                    <a:p>
                      <a:pPr marL="0" marR="0" lvl="0" indent="0" algn="l" defTabSz="456991" rtl="0" eaLnBrk="1" fontAlgn="auto" latinLnBrk="0" hangingPunct="1">
                        <a:lnSpc>
                          <a:spcPct val="100000"/>
                        </a:lnSpc>
                        <a:spcBef>
                          <a:spcPts val="0"/>
                        </a:spcBef>
                        <a:spcAft>
                          <a:spcPts val="0"/>
                        </a:spcAft>
                        <a:buClrTx/>
                        <a:buSzTx/>
                        <a:buFontTx/>
                        <a:buNone/>
                        <a:tabLst/>
                        <a:defRPr/>
                      </a:pPr>
                      <a:r>
                        <a:rPr lang="en-US" sz="1100" dirty="0"/>
                        <a:t>No</a:t>
                      </a:r>
                    </a:p>
                  </a:txBody>
                  <a:tcPr/>
                </a:tc>
                <a:extLst>
                  <a:ext uri="{0D108BD9-81ED-4DB2-BD59-A6C34878D82A}">
                    <a16:rowId xmlns:a16="http://schemas.microsoft.com/office/drawing/2014/main" val="2025448114"/>
                  </a:ext>
                </a:extLst>
              </a:tr>
              <a:tr h="262883">
                <a:tc>
                  <a:txBody>
                    <a:bodyPr/>
                    <a:lstStyle/>
                    <a:p>
                      <a:r>
                        <a:rPr lang="en-US" sz="1100" b="1" dirty="0">
                          <a:solidFill>
                            <a:srgbClr val="00B050"/>
                          </a:solidFill>
                        </a:rPr>
                        <a:t>Italian</a:t>
                      </a:r>
                    </a:p>
                  </a:txBody>
                  <a:tcPr/>
                </a:tc>
                <a:tc>
                  <a:txBody>
                    <a:bodyPr/>
                    <a:lstStyle/>
                    <a:p>
                      <a:r>
                        <a:rPr lang="en-US" sz="1100" b="1" dirty="0">
                          <a:solidFill>
                            <a:srgbClr val="00B050"/>
                          </a:solidFill>
                        </a:rPr>
                        <a:t>New for 2021</a:t>
                      </a:r>
                    </a:p>
                  </a:txBody>
                  <a:tcPr/>
                </a:tc>
                <a:tc>
                  <a:txBody>
                    <a:bodyPr/>
                    <a:lstStyle/>
                    <a:p>
                      <a:pPr marL="0" marR="0" lvl="0" indent="0" algn="l" defTabSz="456991" rtl="0" eaLnBrk="1" fontAlgn="auto" latinLnBrk="0" hangingPunct="1">
                        <a:lnSpc>
                          <a:spcPct val="100000"/>
                        </a:lnSpc>
                        <a:spcBef>
                          <a:spcPts val="0"/>
                        </a:spcBef>
                        <a:spcAft>
                          <a:spcPts val="0"/>
                        </a:spcAft>
                        <a:buClrTx/>
                        <a:buSzTx/>
                        <a:buFontTx/>
                        <a:buNone/>
                        <a:tabLst/>
                        <a:defRPr/>
                      </a:pPr>
                      <a:r>
                        <a:rPr lang="en-US" sz="1100" b="1" dirty="0">
                          <a:solidFill>
                            <a:srgbClr val="00B050"/>
                          </a:solidFill>
                        </a:rPr>
                        <a:t>New for 2021</a:t>
                      </a:r>
                    </a:p>
                  </a:txBody>
                  <a:tcPr/>
                </a:tc>
                <a:tc>
                  <a:txBody>
                    <a:bodyPr/>
                    <a:lstStyle/>
                    <a:p>
                      <a:pPr marL="0" marR="0" lvl="0" indent="0" algn="l" defTabSz="456991" rtl="0" eaLnBrk="1" fontAlgn="auto" latinLnBrk="0" hangingPunct="1">
                        <a:lnSpc>
                          <a:spcPct val="100000"/>
                        </a:lnSpc>
                        <a:spcBef>
                          <a:spcPts val="0"/>
                        </a:spcBef>
                        <a:spcAft>
                          <a:spcPts val="0"/>
                        </a:spcAft>
                        <a:buClrTx/>
                        <a:buSzTx/>
                        <a:buFontTx/>
                        <a:buNone/>
                        <a:tabLst/>
                        <a:defRPr/>
                      </a:pPr>
                      <a:r>
                        <a:rPr lang="en-US" sz="1100" dirty="0"/>
                        <a:t>No</a:t>
                      </a:r>
                    </a:p>
                  </a:txBody>
                  <a:tcPr/>
                </a:tc>
                <a:tc>
                  <a:txBody>
                    <a:bodyPr/>
                    <a:lstStyle/>
                    <a:p>
                      <a:pPr marL="0" marR="0" lvl="0" indent="0" algn="l" defTabSz="456991" rtl="0" eaLnBrk="1" fontAlgn="auto" latinLnBrk="0" hangingPunct="1">
                        <a:lnSpc>
                          <a:spcPct val="100000"/>
                        </a:lnSpc>
                        <a:spcBef>
                          <a:spcPts val="0"/>
                        </a:spcBef>
                        <a:spcAft>
                          <a:spcPts val="0"/>
                        </a:spcAft>
                        <a:buClrTx/>
                        <a:buSzTx/>
                        <a:buFontTx/>
                        <a:buNone/>
                        <a:tabLst/>
                        <a:defRPr/>
                      </a:pPr>
                      <a:r>
                        <a:rPr lang="en-US" sz="1100" dirty="0"/>
                        <a:t>No</a:t>
                      </a:r>
                    </a:p>
                  </a:txBody>
                  <a:tcPr/>
                </a:tc>
                <a:extLst>
                  <a:ext uri="{0D108BD9-81ED-4DB2-BD59-A6C34878D82A}">
                    <a16:rowId xmlns:a16="http://schemas.microsoft.com/office/drawing/2014/main" val="1030322082"/>
                  </a:ext>
                </a:extLst>
              </a:tr>
              <a:tr h="262883">
                <a:tc>
                  <a:txBody>
                    <a:bodyPr/>
                    <a:lstStyle/>
                    <a:p>
                      <a:r>
                        <a:rPr lang="en-US" sz="1100" b="1" dirty="0">
                          <a:solidFill>
                            <a:srgbClr val="00B050"/>
                          </a:solidFill>
                        </a:rPr>
                        <a:t>Polish</a:t>
                      </a:r>
                    </a:p>
                  </a:txBody>
                  <a:tcPr/>
                </a:tc>
                <a:tc>
                  <a:txBody>
                    <a:bodyPr/>
                    <a:lstStyle/>
                    <a:p>
                      <a:r>
                        <a:rPr lang="en-US" sz="1100" b="1" dirty="0">
                          <a:solidFill>
                            <a:srgbClr val="00B050"/>
                          </a:solidFill>
                        </a:rPr>
                        <a:t>New for 2021</a:t>
                      </a:r>
                    </a:p>
                  </a:txBody>
                  <a:tcPr/>
                </a:tc>
                <a:tc>
                  <a:txBody>
                    <a:bodyPr/>
                    <a:lstStyle/>
                    <a:p>
                      <a:pPr marL="0" marR="0" lvl="0" indent="0" algn="l" defTabSz="456991" rtl="0" eaLnBrk="1" fontAlgn="auto" latinLnBrk="0" hangingPunct="1">
                        <a:lnSpc>
                          <a:spcPct val="100000"/>
                        </a:lnSpc>
                        <a:spcBef>
                          <a:spcPts val="0"/>
                        </a:spcBef>
                        <a:spcAft>
                          <a:spcPts val="0"/>
                        </a:spcAft>
                        <a:buClrTx/>
                        <a:buSzTx/>
                        <a:buFontTx/>
                        <a:buNone/>
                        <a:tabLst/>
                        <a:defRPr/>
                      </a:pPr>
                      <a:r>
                        <a:rPr lang="en-US" sz="1100" b="1" dirty="0">
                          <a:solidFill>
                            <a:srgbClr val="00B050"/>
                          </a:solidFill>
                        </a:rPr>
                        <a:t>New for 2021</a:t>
                      </a:r>
                    </a:p>
                  </a:txBody>
                  <a:tcPr/>
                </a:tc>
                <a:tc>
                  <a:txBody>
                    <a:bodyPr/>
                    <a:lstStyle/>
                    <a:p>
                      <a:pPr marL="0" marR="0" lvl="0" indent="0" algn="l" defTabSz="456991" rtl="0" eaLnBrk="1" fontAlgn="auto" latinLnBrk="0" hangingPunct="1">
                        <a:lnSpc>
                          <a:spcPct val="100000"/>
                        </a:lnSpc>
                        <a:spcBef>
                          <a:spcPts val="0"/>
                        </a:spcBef>
                        <a:spcAft>
                          <a:spcPts val="0"/>
                        </a:spcAft>
                        <a:buClrTx/>
                        <a:buSzTx/>
                        <a:buFontTx/>
                        <a:buNone/>
                        <a:tabLst/>
                        <a:defRPr/>
                      </a:pPr>
                      <a:r>
                        <a:rPr lang="en-US" sz="1100" dirty="0"/>
                        <a:t>No</a:t>
                      </a:r>
                    </a:p>
                  </a:txBody>
                  <a:tcPr/>
                </a:tc>
                <a:tc>
                  <a:txBody>
                    <a:bodyPr/>
                    <a:lstStyle/>
                    <a:p>
                      <a:pPr marL="0" marR="0" lvl="0" indent="0" algn="l" defTabSz="456991" rtl="0" eaLnBrk="1" fontAlgn="auto" latinLnBrk="0" hangingPunct="1">
                        <a:lnSpc>
                          <a:spcPct val="100000"/>
                        </a:lnSpc>
                        <a:spcBef>
                          <a:spcPts val="0"/>
                        </a:spcBef>
                        <a:spcAft>
                          <a:spcPts val="0"/>
                        </a:spcAft>
                        <a:buClrTx/>
                        <a:buSzTx/>
                        <a:buFontTx/>
                        <a:buNone/>
                        <a:tabLst/>
                        <a:defRPr/>
                      </a:pPr>
                      <a:r>
                        <a:rPr lang="en-US" sz="1100" dirty="0"/>
                        <a:t>No</a:t>
                      </a:r>
                    </a:p>
                  </a:txBody>
                  <a:tcPr/>
                </a:tc>
                <a:extLst>
                  <a:ext uri="{0D108BD9-81ED-4DB2-BD59-A6C34878D82A}">
                    <a16:rowId xmlns:a16="http://schemas.microsoft.com/office/drawing/2014/main" val="1415781592"/>
                  </a:ext>
                </a:extLst>
              </a:tr>
            </a:tbl>
          </a:graphicData>
        </a:graphic>
      </p:graphicFrame>
      <p:sp>
        <p:nvSpPr>
          <p:cNvPr id="4" name="TextBox 3">
            <a:extLst>
              <a:ext uri="{FF2B5EF4-FFF2-40B4-BE49-F238E27FC236}">
                <a16:creationId xmlns:a16="http://schemas.microsoft.com/office/drawing/2014/main" id="{C3BA8B0F-09A4-4E2F-A6B2-2AB1AA66BAD8}"/>
              </a:ext>
            </a:extLst>
          </p:cNvPr>
          <p:cNvSpPr txBox="1"/>
          <p:nvPr/>
        </p:nvSpPr>
        <p:spPr>
          <a:xfrm>
            <a:off x="165513" y="4793029"/>
            <a:ext cx="3329677" cy="261610"/>
          </a:xfrm>
          <a:prstGeom prst="rect">
            <a:avLst/>
          </a:prstGeom>
          <a:noFill/>
        </p:spPr>
        <p:txBody>
          <a:bodyPr wrap="square" rtlCol="0">
            <a:spAutoFit/>
          </a:bodyPr>
          <a:lstStyle/>
          <a:p>
            <a:pPr marL="0" marR="0" lvl="0" indent="0" algn="l" defTabSz="457184"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30000" noProof="0" dirty="0">
                <a:ln>
                  <a:noFill/>
                </a:ln>
                <a:solidFill>
                  <a:prstClr val="white"/>
                </a:solidFill>
                <a:effectLst/>
                <a:uLnTx/>
                <a:uFillTx/>
                <a:latin typeface="Arial"/>
                <a:ea typeface="+mn-ea"/>
                <a:cs typeface="+mn-cs"/>
              </a:rPr>
              <a:t>1</a:t>
            </a:r>
            <a:r>
              <a:rPr kumimoji="0" lang="en-US" sz="1100" b="0" i="0" u="none" strike="noStrike" kern="1200" cap="none" spc="0" normalizeH="0" baseline="0" noProof="0" dirty="0">
                <a:ln>
                  <a:noFill/>
                </a:ln>
                <a:solidFill>
                  <a:prstClr val="white"/>
                </a:solidFill>
                <a:effectLst/>
                <a:uLnTx/>
                <a:uFillTx/>
                <a:latin typeface="Arial"/>
                <a:ea typeface="+mn-ea"/>
                <a:cs typeface="+mn-cs"/>
              </a:rPr>
              <a:t> </a:t>
            </a:r>
            <a:r>
              <a:rPr kumimoji="0" lang="en-US" sz="1100" b="0" i="1" u="none" strike="noStrike" kern="1200" cap="none" spc="0" normalizeH="0" baseline="0" noProof="0" dirty="0">
                <a:ln>
                  <a:noFill/>
                </a:ln>
                <a:solidFill>
                  <a:prstClr val="white"/>
                </a:solidFill>
                <a:effectLst/>
                <a:uLnTx/>
                <a:uFillTx/>
                <a:latin typeface="Arial"/>
                <a:ea typeface="+mn-ea"/>
                <a:cs typeface="+mn-cs"/>
              </a:rPr>
              <a:t>excluding </a:t>
            </a:r>
            <a:r>
              <a:rPr kumimoji="0" lang="en-US" sz="1100" b="0" i="1" u="none" strike="noStrike" kern="1200" cap="none" spc="0" normalizeH="0" baseline="0" noProof="0">
                <a:ln>
                  <a:noFill/>
                </a:ln>
                <a:solidFill>
                  <a:prstClr val="white"/>
                </a:solidFill>
                <a:effectLst/>
                <a:uLnTx/>
                <a:uFillTx/>
                <a:latin typeface="Arial"/>
                <a:ea typeface="+mn-ea"/>
                <a:cs typeface="+mn-cs"/>
              </a:rPr>
              <a:t>Graphics Editor</a:t>
            </a:r>
            <a:endParaRPr kumimoji="0" lang="en-US" sz="1100" b="0" i="1" u="none" strike="noStrike" kern="1200" cap="none" spc="0" normalizeH="0" baseline="0" noProof="0" dirty="0">
              <a:ln>
                <a:noFill/>
              </a:ln>
              <a:solidFill>
                <a:prstClr val="white"/>
              </a:solidFill>
              <a:effectLst/>
              <a:uLnTx/>
              <a:uFillTx/>
              <a:latin typeface="Arial"/>
              <a:ea typeface="+mn-ea"/>
              <a:cs typeface="+mn-cs"/>
            </a:endParaRPr>
          </a:p>
        </p:txBody>
      </p:sp>
      <p:sp>
        <p:nvSpPr>
          <p:cNvPr id="6" name="Rectangle 5">
            <a:extLst>
              <a:ext uri="{FF2B5EF4-FFF2-40B4-BE49-F238E27FC236}">
                <a16:creationId xmlns:a16="http://schemas.microsoft.com/office/drawing/2014/main" id="{AF55B2E0-08AC-4516-B49C-F43F95B3F084}"/>
              </a:ext>
            </a:extLst>
          </p:cNvPr>
          <p:cNvSpPr/>
          <p:nvPr/>
        </p:nvSpPr>
        <p:spPr>
          <a:xfrm>
            <a:off x="5426733" y="80360"/>
            <a:ext cx="3625247" cy="252018"/>
          </a:xfrm>
          <a:prstGeom prst="rect">
            <a:avLst/>
          </a:prstGeom>
          <a:solidFill>
            <a:srgbClr val="00B0F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Recap from the What’s New PPT</a:t>
            </a:r>
          </a:p>
        </p:txBody>
      </p:sp>
    </p:spTree>
    <p:extLst>
      <p:ext uri="{BB962C8B-B14F-4D97-AF65-F5344CB8AC3E}">
        <p14:creationId xmlns:p14="http://schemas.microsoft.com/office/powerpoint/2010/main" val="12295961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49A6798-36BE-4209-874F-CF33FE03018A}"/>
              </a:ext>
            </a:extLst>
          </p:cNvPr>
          <p:cNvPicPr>
            <a:picLocks noChangeAspect="1"/>
          </p:cNvPicPr>
          <p:nvPr/>
        </p:nvPicPr>
        <p:blipFill>
          <a:blip r:embed="rId3"/>
          <a:stretch>
            <a:fillRect/>
          </a:stretch>
        </p:blipFill>
        <p:spPr>
          <a:xfrm>
            <a:off x="5187870" y="1130292"/>
            <a:ext cx="3522209" cy="3855056"/>
          </a:xfrm>
          <a:prstGeom prst="rect">
            <a:avLst/>
          </a:prstGeom>
        </p:spPr>
      </p:pic>
      <p:pic>
        <p:nvPicPr>
          <p:cNvPr id="2" name="Picture 1">
            <a:extLst>
              <a:ext uri="{FF2B5EF4-FFF2-40B4-BE49-F238E27FC236}">
                <a16:creationId xmlns:a16="http://schemas.microsoft.com/office/drawing/2014/main" id="{1D58B450-7781-492D-A3AF-A41C3EAD502E}"/>
              </a:ext>
            </a:extLst>
          </p:cNvPr>
          <p:cNvPicPr>
            <a:picLocks noChangeAspect="1"/>
          </p:cNvPicPr>
          <p:nvPr/>
        </p:nvPicPr>
        <p:blipFill>
          <a:blip r:embed="rId4"/>
          <a:stretch>
            <a:fillRect/>
          </a:stretch>
        </p:blipFill>
        <p:spPr>
          <a:xfrm>
            <a:off x="-538820" y="1130292"/>
            <a:ext cx="5110820" cy="2882916"/>
          </a:xfrm>
          <a:prstGeom prst="rect">
            <a:avLst/>
          </a:prstGeom>
        </p:spPr>
      </p:pic>
      <p:sp>
        <p:nvSpPr>
          <p:cNvPr id="45" name="Title 1">
            <a:extLst>
              <a:ext uri="{FF2B5EF4-FFF2-40B4-BE49-F238E27FC236}">
                <a16:creationId xmlns:a16="http://schemas.microsoft.com/office/drawing/2014/main" id="{D337A3C5-B3CD-4774-98B2-5253DCEC8892}"/>
              </a:ext>
            </a:extLst>
          </p:cNvPr>
          <p:cNvSpPr txBox="1">
            <a:spLocks/>
          </p:cNvSpPr>
          <p:nvPr/>
        </p:nvSpPr>
        <p:spPr>
          <a:xfrm>
            <a:off x="259181" y="230799"/>
            <a:ext cx="8631283" cy="307697"/>
          </a:xfrm>
          <a:prstGeom prst="rect">
            <a:avLst/>
          </a:prstGeom>
        </p:spPr>
        <p:txBody>
          <a:bodyPr vert="horz" lIns="0" tIns="0" rIns="0" bIns="0" rtlCol="0" anchor="t">
            <a:spAutoFit/>
          </a:bodyPr>
          <a:lstStyle>
            <a:lvl1pPr algn="l" defTabSz="457075" rtl="0" eaLnBrk="1" latinLnBrk="0" hangingPunct="1">
              <a:spcBef>
                <a:spcPct val="0"/>
              </a:spcBef>
              <a:buNone/>
              <a:defRPr sz="2000" kern="1200">
                <a:solidFill>
                  <a:srgbClr val="36C746"/>
                </a:solidFill>
                <a:latin typeface="Arial"/>
                <a:ea typeface="+mj-ea"/>
                <a:cs typeface="Arial"/>
              </a:defRPr>
            </a:lvl1pPr>
          </a:lstStyle>
          <a:p>
            <a:pPr marL="0" marR="0" lvl="0" indent="0" algn="l" defTabSz="457075"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36C746"/>
                </a:solidFill>
                <a:effectLst/>
                <a:uLnTx/>
                <a:uFillTx/>
                <a:latin typeface="Arial"/>
                <a:ea typeface="+mj-ea"/>
                <a:cs typeface="Arial"/>
              </a:rPr>
              <a:t>Where to find complete Power Operation 2021 What’s New</a:t>
            </a:r>
          </a:p>
        </p:txBody>
      </p:sp>
      <p:sp>
        <p:nvSpPr>
          <p:cNvPr id="6" name="TextBox 5">
            <a:extLst>
              <a:ext uri="{FF2B5EF4-FFF2-40B4-BE49-F238E27FC236}">
                <a16:creationId xmlns:a16="http://schemas.microsoft.com/office/drawing/2014/main" id="{A83A09DF-6442-4BE7-8453-5FBE5FC48AA8}"/>
              </a:ext>
            </a:extLst>
          </p:cNvPr>
          <p:cNvSpPr txBox="1"/>
          <p:nvPr/>
        </p:nvSpPr>
        <p:spPr>
          <a:xfrm>
            <a:off x="253535" y="773870"/>
            <a:ext cx="3702597" cy="276999"/>
          </a:xfrm>
          <a:prstGeom prst="rect">
            <a:avLst/>
          </a:prstGeom>
          <a:noFill/>
        </p:spPr>
        <p:txBody>
          <a:bodyPr wrap="square" rtlCol="0">
            <a:spAutoFit/>
          </a:bodyPr>
          <a:lstStyle/>
          <a:p>
            <a:pPr marL="0" marR="0" lvl="0" indent="0" algn="ctr" defTabSz="457184"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white"/>
                </a:solidFill>
                <a:effectLst/>
                <a:uLnTx/>
                <a:uFillTx/>
                <a:latin typeface="Arial"/>
                <a:ea typeface="+mn-ea"/>
                <a:cs typeface="+mn-cs"/>
                <a:hlinkClick r:id="rId5">
                  <a:extLst>
                    <a:ext uri="{A12FA001-AC4F-418D-AE19-62706E023703}">
                      <ahyp:hlinkClr xmlns:ahyp="http://schemas.microsoft.com/office/drawing/2018/hyperlinkcolor" val="tx"/>
                    </a:ext>
                  </a:extLst>
                </a:hlinkClick>
              </a:rPr>
              <a:t>Promote &amp; </a:t>
            </a:r>
            <a:r>
              <a:rPr kumimoji="0" lang="fr-FR" sz="1200" b="0" i="0" u="none" strike="noStrike" kern="1200" cap="none" spc="0" normalizeH="0" baseline="0" noProof="0" dirty="0" err="1">
                <a:ln>
                  <a:noFill/>
                </a:ln>
                <a:solidFill>
                  <a:prstClr val="white"/>
                </a:solidFill>
                <a:effectLst/>
                <a:uLnTx/>
                <a:uFillTx/>
                <a:latin typeface="Arial"/>
                <a:ea typeface="+mn-ea"/>
                <a:cs typeface="+mn-cs"/>
                <a:hlinkClick r:id="rId5">
                  <a:extLst>
                    <a:ext uri="{A12FA001-AC4F-418D-AE19-62706E023703}">
                      <ahyp:hlinkClr xmlns:ahyp="http://schemas.microsoft.com/office/drawing/2018/hyperlinkcolor" val="tx"/>
                    </a:ext>
                  </a:extLst>
                </a:hlinkClick>
              </a:rPr>
              <a:t>Sell</a:t>
            </a:r>
            <a:r>
              <a:rPr kumimoji="0" lang="fr-FR" sz="1200" b="0" i="0" u="none" strike="noStrike" kern="1200" cap="none" spc="0" normalizeH="0" baseline="0" noProof="0" dirty="0">
                <a:ln>
                  <a:noFill/>
                </a:ln>
                <a:solidFill>
                  <a:prstClr val="white"/>
                </a:solidFill>
                <a:effectLst/>
                <a:uLnTx/>
                <a:uFillTx/>
                <a:latin typeface="Arial"/>
                <a:ea typeface="+mn-ea"/>
                <a:cs typeface="+mn-cs"/>
                <a:hlinkClick r:id="rId5">
                  <a:extLst>
                    <a:ext uri="{A12FA001-AC4F-418D-AE19-62706E023703}">
                      <ahyp:hlinkClr xmlns:ahyp="http://schemas.microsoft.com/office/drawing/2018/hyperlinkcolor" val="tx"/>
                    </a:ext>
                  </a:extLst>
                </a:hlinkClick>
              </a:rPr>
              <a:t> - SE Exchange Extranet</a:t>
            </a:r>
            <a:endParaRPr kumimoji="0" lang="en-US" sz="1200" b="0" i="0" u="none" strike="noStrike" kern="1200" cap="none" spc="0" normalizeH="0" baseline="0" noProof="0" dirty="0">
              <a:ln>
                <a:noFill/>
              </a:ln>
              <a:solidFill>
                <a:prstClr val="white"/>
              </a:solidFill>
              <a:effectLst/>
              <a:uLnTx/>
              <a:uFillTx/>
              <a:latin typeface="Arial"/>
              <a:ea typeface="+mn-ea"/>
              <a:cs typeface="+mn-cs"/>
            </a:endParaRPr>
          </a:p>
        </p:txBody>
      </p:sp>
      <p:sp>
        <p:nvSpPr>
          <p:cNvPr id="7" name="TextBox 6">
            <a:extLst>
              <a:ext uri="{FF2B5EF4-FFF2-40B4-BE49-F238E27FC236}">
                <a16:creationId xmlns:a16="http://schemas.microsoft.com/office/drawing/2014/main" id="{B1111EE3-190D-4BBD-92CD-51D3B31068D1}"/>
              </a:ext>
            </a:extLst>
          </p:cNvPr>
          <p:cNvSpPr txBox="1"/>
          <p:nvPr/>
        </p:nvSpPr>
        <p:spPr>
          <a:xfrm>
            <a:off x="5187869" y="584662"/>
            <a:ext cx="3261187" cy="461665"/>
          </a:xfrm>
          <a:prstGeom prst="rect">
            <a:avLst/>
          </a:prstGeom>
          <a:noFill/>
        </p:spPr>
        <p:txBody>
          <a:bodyPr wrap="square" rtlCol="0">
            <a:spAutoFit/>
          </a:bodyPr>
          <a:lstStyle/>
          <a:p>
            <a:pPr marL="0" marR="0" lvl="0" indent="0" algn="ctr" defTabSz="45718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a:ea typeface="+mn-ea"/>
                <a:cs typeface="+mn-cs"/>
                <a:hlinkClick r:id="rId6">
                  <a:extLst>
                    <a:ext uri="{A12FA001-AC4F-418D-AE19-62706E023703}">
                      <ahyp:hlinkClr xmlns:ahyp="http://schemas.microsoft.com/office/drawing/2018/hyperlinkcolor" val="tx"/>
                    </a:ext>
                  </a:extLst>
                </a:hlinkClick>
              </a:rPr>
              <a:t>Power Operation 2021 - Digital Sales Enablement Kit - Exchange Community</a:t>
            </a:r>
            <a:endParaRPr kumimoji="0" lang="en-US" sz="1200" b="0" i="0" u="none" strike="noStrike" kern="1200" cap="none" spc="0" normalizeH="0" baseline="0" noProof="0" dirty="0">
              <a:ln>
                <a:noFill/>
              </a:ln>
              <a:solidFill>
                <a:prstClr val="white"/>
              </a:solidFill>
              <a:effectLst/>
              <a:uLnTx/>
              <a:uFillTx/>
              <a:latin typeface="Arial"/>
              <a:ea typeface="+mn-ea"/>
              <a:cs typeface="+mn-cs"/>
            </a:endParaRPr>
          </a:p>
        </p:txBody>
      </p:sp>
      <p:sp>
        <p:nvSpPr>
          <p:cNvPr id="8" name="TextBox 7">
            <a:extLst>
              <a:ext uri="{FF2B5EF4-FFF2-40B4-BE49-F238E27FC236}">
                <a16:creationId xmlns:a16="http://schemas.microsoft.com/office/drawing/2014/main" id="{F49182AE-D8E4-463B-A05B-F145D437A745}"/>
              </a:ext>
            </a:extLst>
          </p:cNvPr>
          <p:cNvSpPr txBox="1"/>
          <p:nvPr/>
        </p:nvSpPr>
        <p:spPr>
          <a:xfrm>
            <a:off x="4306186" y="666180"/>
            <a:ext cx="531628" cy="369332"/>
          </a:xfrm>
          <a:prstGeom prst="rect">
            <a:avLst/>
          </a:prstGeom>
          <a:noFill/>
        </p:spPr>
        <p:txBody>
          <a:bodyPr wrap="square" rtlCol="0">
            <a:spAutoFit/>
          </a:bodyPr>
          <a:lstStyle/>
          <a:p>
            <a:pPr marL="0" marR="0" lvl="0" indent="0" algn="l" defTabSz="457184"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OR</a:t>
            </a:r>
          </a:p>
        </p:txBody>
      </p:sp>
      <p:sp>
        <p:nvSpPr>
          <p:cNvPr id="5" name="Rectangle 4">
            <a:extLst>
              <a:ext uri="{FF2B5EF4-FFF2-40B4-BE49-F238E27FC236}">
                <a16:creationId xmlns:a16="http://schemas.microsoft.com/office/drawing/2014/main" id="{1769072B-AAF8-453B-B078-6CE7C2484D1D}"/>
              </a:ext>
            </a:extLst>
          </p:cNvPr>
          <p:cNvSpPr/>
          <p:nvPr/>
        </p:nvSpPr>
        <p:spPr>
          <a:xfrm>
            <a:off x="1126865" y="3560601"/>
            <a:ext cx="1297172" cy="161167"/>
          </a:xfrm>
          <a:prstGeom prst="rect">
            <a:avLst/>
          </a:prstGeom>
          <a:noFill/>
          <a:ln w="28575">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AA930F1F-A751-404A-941F-808E4F78BA50}"/>
              </a:ext>
            </a:extLst>
          </p:cNvPr>
          <p:cNvSpPr/>
          <p:nvPr/>
        </p:nvSpPr>
        <p:spPr>
          <a:xfrm>
            <a:off x="5187869" y="3997462"/>
            <a:ext cx="2182581" cy="461665"/>
          </a:xfrm>
          <a:prstGeom prst="rect">
            <a:avLst/>
          </a:prstGeom>
          <a:noFill/>
          <a:ln w="28575">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843158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 Placeholder 5">
            <a:extLst>
              <a:ext uri="{FF2B5EF4-FFF2-40B4-BE49-F238E27FC236}">
                <a16:creationId xmlns:a16="http://schemas.microsoft.com/office/drawing/2014/main" id="{80918269-84A7-417D-936E-660F7B5F0966}"/>
              </a:ext>
            </a:extLst>
          </p:cNvPr>
          <p:cNvSpPr txBox="1">
            <a:spLocks/>
          </p:cNvSpPr>
          <p:nvPr/>
        </p:nvSpPr>
        <p:spPr>
          <a:xfrm>
            <a:off x="165513" y="523676"/>
            <a:ext cx="8647112" cy="253916"/>
          </a:xfrm>
          <a:prstGeom prst="rect">
            <a:avLst/>
          </a:prstGeom>
        </p:spPr>
        <p:txBody>
          <a:bodyPr/>
          <a:lstStyle>
            <a:lvl1pPr marL="173038" indent="-157163" algn="l" defTabSz="457200" rtl="0" eaLnBrk="1" latinLnBrk="0" hangingPunct="1">
              <a:spcBef>
                <a:spcPts val="500"/>
              </a:spcBef>
              <a:spcAft>
                <a:spcPts val="500"/>
              </a:spcAft>
              <a:buClr>
                <a:schemeClr val="bg2"/>
              </a:buClr>
              <a:buFont typeface="Arial" panose="020B0604020202020204" pitchFamily="34" charset="0"/>
              <a:buChar char="•"/>
              <a:defRPr sz="1400" kern="1200">
                <a:solidFill>
                  <a:schemeClr val="accent1"/>
                </a:solidFill>
                <a:latin typeface="Arial"/>
                <a:ea typeface="+mn-ea"/>
                <a:cs typeface="Arial"/>
              </a:defRPr>
            </a:lvl1pPr>
            <a:lvl2pPr marL="361950" indent="-182563" algn="l" defTabSz="447675" rtl="0" eaLnBrk="1" latinLnBrk="0" hangingPunct="1">
              <a:spcBef>
                <a:spcPts val="500"/>
              </a:spcBef>
              <a:spcAft>
                <a:spcPts val="500"/>
              </a:spcAft>
              <a:buClr>
                <a:srgbClr val="36C746"/>
              </a:buClr>
              <a:buFont typeface="Arial"/>
              <a:buChar char="•"/>
              <a:defRPr sz="1200" kern="1200">
                <a:solidFill>
                  <a:schemeClr val="accent1"/>
                </a:solidFill>
                <a:latin typeface="Arial"/>
                <a:ea typeface="+mn-ea"/>
                <a:cs typeface="Arial"/>
              </a:defRPr>
            </a:lvl2pPr>
            <a:lvl3pPr marL="538163" indent="-179388" algn="l" defTabSz="457200" rtl="0" eaLnBrk="1" latinLnBrk="0" hangingPunct="1">
              <a:spcBef>
                <a:spcPts val="500"/>
              </a:spcBef>
              <a:spcAft>
                <a:spcPts val="500"/>
              </a:spcAft>
              <a:buClr>
                <a:srgbClr val="36C746"/>
              </a:buClr>
              <a:buFont typeface="Arial" panose="020B0604020202020204" pitchFamily="34" charset="0"/>
              <a:buChar char="–"/>
              <a:defRPr sz="1100" kern="1200">
                <a:solidFill>
                  <a:schemeClr val="accent1"/>
                </a:solidFill>
                <a:latin typeface="Arial"/>
                <a:ea typeface="+mn-ea"/>
                <a:cs typeface="Arial"/>
              </a:defRPr>
            </a:lvl3pPr>
            <a:lvl4pPr marL="719138" indent="-17938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4pPr>
            <a:lvl5pPr marL="896938" indent="-18573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5pPr>
            <a:lvl6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baseline="0">
                <a:solidFill>
                  <a:schemeClr val="accent1"/>
                </a:solidFill>
                <a:latin typeface="Arial" panose="020B0604020202020204" pitchFamily="34" charset="0"/>
                <a:ea typeface="+mn-ea"/>
                <a:cs typeface="Arial" panose="020B0604020202020204" pitchFamily="34" charset="0"/>
              </a:defRPr>
            </a:lvl6pPr>
            <a:lvl7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a:solidFill>
                  <a:schemeClr val="accent1"/>
                </a:solidFill>
                <a:latin typeface="Arial" panose="020B0604020202020204" pitchFamily="34" charset="0"/>
                <a:ea typeface="+mn-ea"/>
                <a:cs typeface="Arial" panose="020B0604020202020204" pitchFamily="34" charset="0"/>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5875" marR="0" lvl="0" indent="0" algn="l" defTabSz="457200" rtl="0" eaLnBrk="1" fontAlgn="auto" latinLnBrk="0" hangingPunct="1">
              <a:lnSpc>
                <a:spcPct val="100000"/>
              </a:lnSpc>
              <a:spcBef>
                <a:spcPts val="500"/>
              </a:spcBef>
              <a:spcAft>
                <a:spcPts val="500"/>
              </a:spcAft>
              <a:buClr>
                <a:srgbClr val="3DCD58"/>
              </a:buClr>
              <a:buSzTx/>
              <a:buFont typeface="Arial" panose="020B0604020202020204" pitchFamily="34" charset="0"/>
              <a:buNone/>
              <a:tabLst/>
              <a:defRPr/>
            </a:pPr>
            <a:r>
              <a:rPr lang="en-US" sz="1600" dirty="0">
                <a:solidFill>
                  <a:prstClr val="white"/>
                </a:solidFill>
              </a:rPr>
              <a:t>Promote &amp; Sell collateral now available (1/4)</a:t>
            </a:r>
            <a:endParaRPr kumimoji="0" lang="en-US" sz="1600" b="0" i="0" u="none" strike="noStrike" kern="1200" cap="none" spc="0" normalizeH="0" baseline="0" noProof="0" dirty="0">
              <a:ln>
                <a:noFill/>
              </a:ln>
              <a:solidFill>
                <a:prstClr val="white"/>
              </a:solidFill>
              <a:effectLst/>
              <a:uLnTx/>
              <a:uFillTx/>
              <a:latin typeface="Arial"/>
              <a:ea typeface="+mn-ea"/>
              <a:cs typeface="Arial"/>
            </a:endParaRPr>
          </a:p>
        </p:txBody>
      </p:sp>
      <p:sp>
        <p:nvSpPr>
          <p:cNvPr id="45" name="Title 1">
            <a:extLst>
              <a:ext uri="{FF2B5EF4-FFF2-40B4-BE49-F238E27FC236}">
                <a16:creationId xmlns:a16="http://schemas.microsoft.com/office/drawing/2014/main" id="{D337A3C5-B3CD-4774-98B2-5253DCEC8892}"/>
              </a:ext>
            </a:extLst>
          </p:cNvPr>
          <p:cNvSpPr txBox="1">
            <a:spLocks/>
          </p:cNvSpPr>
          <p:nvPr/>
        </p:nvSpPr>
        <p:spPr>
          <a:xfrm>
            <a:off x="259181" y="230799"/>
            <a:ext cx="8631283" cy="307697"/>
          </a:xfrm>
          <a:prstGeom prst="rect">
            <a:avLst/>
          </a:prstGeom>
        </p:spPr>
        <p:txBody>
          <a:bodyPr vert="horz" lIns="0" tIns="0" rIns="0" bIns="0" rtlCol="0" anchor="t">
            <a:spAutoFit/>
          </a:bodyPr>
          <a:lstStyle>
            <a:lvl1pPr algn="l" defTabSz="457075" rtl="0" eaLnBrk="1" latinLnBrk="0" hangingPunct="1">
              <a:spcBef>
                <a:spcPct val="0"/>
              </a:spcBef>
              <a:buNone/>
              <a:defRPr sz="2000" kern="1200">
                <a:solidFill>
                  <a:srgbClr val="36C746"/>
                </a:solidFill>
                <a:latin typeface="Arial"/>
                <a:ea typeface="+mj-ea"/>
                <a:cs typeface="Arial"/>
              </a:defRPr>
            </a:lvl1pPr>
          </a:lstStyle>
          <a:p>
            <a:pPr marL="0" marR="0" lvl="0" indent="0" algn="l" defTabSz="457075" rtl="0" eaLnBrk="1" fontAlgn="auto" latinLnBrk="0" hangingPunct="1">
              <a:lnSpc>
                <a:spcPct val="100000"/>
              </a:lnSpc>
              <a:spcBef>
                <a:spcPct val="0"/>
              </a:spcBef>
              <a:spcAft>
                <a:spcPts val="0"/>
              </a:spcAft>
              <a:buClrTx/>
              <a:buSzTx/>
              <a:buFontTx/>
              <a:buNone/>
              <a:tabLst/>
              <a:defRPr/>
            </a:pPr>
            <a:r>
              <a:rPr lang="en-US" dirty="0"/>
              <a:t>Power Operation 2021 collateral available</a:t>
            </a:r>
            <a:endParaRPr kumimoji="0" lang="en-US" sz="2000" b="1" i="0" u="none" strike="noStrike" kern="1200" cap="none" spc="0" normalizeH="0" baseline="0" noProof="0" dirty="0">
              <a:ln>
                <a:noFill/>
              </a:ln>
              <a:solidFill>
                <a:srgbClr val="36C746"/>
              </a:solidFill>
              <a:effectLst/>
              <a:uLnTx/>
              <a:uFillTx/>
              <a:latin typeface="Arial"/>
              <a:ea typeface="+mj-ea"/>
              <a:cs typeface="Arial"/>
            </a:endParaRPr>
          </a:p>
        </p:txBody>
      </p:sp>
      <p:graphicFrame>
        <p:nvGraphicFramePr>
          <p:cNvPr id="3" name="Table 3">
            <a:extLst>
              <a:ext uri="{FF2B5EF4-FFF2-40B4-BE49-F238E27FC236}">
                <a16:creationId xmlns:a16="http://schemas.microsoft.com/office/drawing/2014/main" id="{5F7EAE20-910B-49E0-A36A-6600B0805B94}"/>
              </a:ext>
            </a:extLst>
          </p:cNvPr>
          <p:cNvGraphicFramePr>
            <a:graphicFrameLocks noGrp="1"/>
          </p:cNvGraphicFramePr>
          <p:nvPr>
            <p:extLst>
              <p:ext uri="{D42A27DB-BD31-4B8C-83A1-F6EECF244321}">
                <p14:modId xmlns:p14="http://schemas.microsoft.com/office/powerpoint/2010/main" val="2407962584"/>
              </p:ext>
            </p:extLst>
          </p:nvPr>
        </p:nvGraphicFramePr>
        <p:xfrm>
          <a:off x="259181" y="1000494"/>
          <a:ext cx="8553444" cy="3855720"/>
        </p:xfrm>
        <a:graphic>
          <a:graphicData uri="http://schemas.openxmlformats.org/drawingml/2006/table">
            <a:tbl>
              <a:tblPr firstRow="1" bandRow="1">
                <a:tableStyleId>{5C22544A-7EE6-4342-B048-85BDC9FD1C3A}</a:tableStyleId>
              </a:tblPr>
              <a:tblGrid>
                <a:gridCol w="2866791">
                  <a:extLst>
                    <a:ext uri="{9D8B030D-6E8A-4147-A177-3AD203B41FA5}">
                      <a16:colId xmlns:a16="http://schemas.microsoft.com/office/drawing/2014/main" val="1572050481"/>
                    </a:ext>
                  </a:extLst>
                </a:gridCol>
                <a:gridCol w="1070344">
                  <a:extLst>
                    <a:ext uri="{9D8B030D-6E8A-4147-A177-3AD203B41FA5}">
                      <a16:colId xmlns:a16="http://schemas.microsoft.com/office/drawing/2014/main" val="2219503307"/>
                    </a:ext>
                  </a:extLst>
                </a:gridCol>
                <a:gridCol w="1516912">
                  <a:extLst>
                    <a:ext uri="{9D8B030D-6E8A-4147-A177-3AD203B41FA5}">
                      <a16:colId xmlns:a16="http://schemas.microsoft.com/office/drawing/2014/main" val="285442476"/>
                    </a:ext>
                  </a:extLst>
                </a:gridCol>
                <a:gridCol w="3099397">
                  <a:extLst>
                    <a:ext uri="{9D8B030D-6E8A-4147-A177-3AD203B41FA5}">
                      <a16:colId xmlns:a16="http://schemas.microsoft.com/office/drawing/2014/main" val="2630109401"/>
                    </a:ext>
                  </a:extLst>
                </a:gridCol>
              </a:tblGrid>
              <a:tr h="370840">
                <a:tc>
                  <a:txBody>
                    <a:bodyPr/>
                    <a:lstStyle/>
                    <a:p>
                      <a:r>
                        <a:rPr lang="en-US" sz="1200" dirty="0"/>
                        <a:t>Collateral</a:t>
                      </a:r>
                    </a:p>
                  </a:txBody>
                  <a:tcPr/>
                </a:tc>
                <a:tc>
                  <a:txBody>
                    <a:bodyPr/>
                    <a:lstStyle/>
                    <a:p>
                      <a:r>
                        <a:rPr lang="en-US" sz="1200" dirty="0"/>
                        <a:t>Available on Extranet</a:t>
                      </a:r>
                    </a:p>
                  </a:txBody>
                  <a:tcPr/>
                </a:tc>
                <a:tc>
                  <a:txBody>
                    <a:bodyPr/>
                    <a:lstStyle/>
                    <a:p>
                      <a:r>
                        <a:rPr lang="en-US" sz="1200" dirty="0"/>
                        <a:t>Available on Community (SEK)</a:t>
                      </a:r>
                    </a:p>
                  </a:txBody>
                  <a:tcPr/>
                </a:tc>
                <a:tc>
                  <a:txBody>
                    <a:bodyPr/>
                    <a:lstStyle/>
                    <a:p>
                      <a:r>
                        <a:rPr lang="en-US" sz="1200" dirty="0"/>
                        <a:t>Description</a:t>
                      </a:r>
                    </a:p>
                  </a:txBody>
                  <a:tcPr/>
                </a:tc>
                <a:extLst>
                  <a:ext uri="{0D108BD9-81ED-4DB2-BD59-A6C34878D82A}">
                    <a16:rowId xmlns:a16="http://schemas.microsoft.com/office/drawing/2014/main" val="3352331911"/>
                  </a:ext>
                </a:extLst>
              </a:tr>
              <a:tr h="370840">
                <a:tc>
                  <a:txBody>
                    <a:bodyPr/>
                    <a:lstStyle/>
                    <a:p>
                      <a:r>
                        <a:rPr lang="en-US" sz="1200" b="1" dirty="0">
                          <a:solidFill>
                            <a:srgbClr val="00B050"/>
                          </a:solidFill>
                        </a:rPr>
                        <a:t>Power Operation 2021 What’s New</a:t>
                      </a:r>
                    </a:p>
                  </a:txBody>
                  <a:tcPr/>
                </a:tc>
                <a:tc>
                  <a:txBody>
                    <a:bodyPr/>
                    <a:lstStyle/>
                    <a:p>
                      <a:r>
                        <a:rPr lang="en-US" sz="1200" dirty="0"/>
                        <a:t>Yes</a:t>
                      </a:r>
                    </a:p>
                  </a:txBody>
                  <a:tcPr/>
                </a:tc>
                <a:tc>
                  <a:txBody>
                    <a:bodyPr/>
                    <a:lstStyle/>
                    <a:p>
                      <a:r>
                        <a:rPr lang="en-US" sz="1200" dirty="0"/>
                        <a:t>Yes</a:t>
                      </a:r>
                    </a:p>
                  </a:txBody>
                  <a:tcPr/>
                </a:tc>
                <a:tc>
                  <a:txBody>
                    <a:bodyPr/>
                    <a:lstStyle/>
                    <a:p>
                      <a:r>
                        <a:rPr lang="en-US" sz="1100" dirty="0"/>
                        <a:t>What’s new versus PSO 2020</a:t>
                      </a:r>
                    </a:p>
                    <a:p>
                      <a:r>
                        <a:rPr lang="en-US" sz="1050" i="1" dirty="0">
                          <a:solidFill>
                            <a:srgbClr val="00B050"/>
                          </a:solidFill>
                        </a:rPr>
                        <a:t>Now includes OPC UA Server</a:t>
                      </a:r>
                    </a:p>
                  </a:txBody>
                  <a:tcPr/>
                </a:tc>
                <a:extLst>
                  <a:ext uri="{0D108BD9-81ED-4DB2-BD59-A6C34878D82A}">
                    <a16:rowId xmlns:a16="http://schemas.microsoft.com/office/drawing/2014/main" val="2209775583"/>
                  </a:ext>
                </a:extLst>
              </a:tr>
              <a:tr h="370840">
                <a:tc>
                  <a:txBody>
                    <a:bodyPr/>
                    <a:lstStyle/>
                    <a:p>
                      <a:r>
                        <a:rPr lang="en-US" sz="1200" b="1" dirty="0">
                          <a:solidFill>
                            <a:srgbClr val="00B050"/>
                          </a:solidFill>
                        </a:rPr>
                        <a:t>Power Operation Offer Overview – Value and Features Described</a:t>
                      </a:r>
                    </a:p>
                  </a:txBody>
                  <a:tcPr/>
                </a:tc>
                <a:tc>
                  <a:txBody>
                    <a:bodyPr/>
                    <a:lstStyle/>
                    <a:p>
                      <a:r>
                        <a:rPr lang="en-US" sz="1200" dirty="0"/>
                        <a:t>Yes</a:t>
                      </a:r>
                    </a:p>
                  </a:txBody>
                  <a:tcPr/>
                </a:tc>
                <a:tc>
                  <a:txBody>
                    <a:bodyPr/>
                    <a:lstStyle/>
                    <a:p>
                      <a:r>
                        <a:rPr lang="en-US" sz="1200" dirty="0"/>
                        <a:t>Yes</a:t>
                      </a:r>
                    </a:p>
                  </a:txBody>
                  <a:tcPr/>
                </a:tc>
                <a:tc>
                  <a:txBody>
                    <a:bodyPr/>
                    <a:lstStyle/>
                    <a:p>
                      <a:pPr marL="0" marR="0" lvl="0" indent="0" algn="l" defTabSz="457184" rtl="0" eaLnBrk="1" fontAlgn="auto" latinLnBrk="0" hangingPunct="1">
                        <a:lnSpc>
                          <a:spcPct val="100000"/>
                        </a:lnSpc>
                        <a:spcBef>
                          <a:spcPts val="0"/>
                        </a:spcBef>
                        <a:spcAft>
                          <a:spcPts val="0"/>
                        </a:spcAft>
                        <a:buClrTx/>
                        <a:buSzTx/>
                        <a:buFontTx/>
                        <a:buNone/>
                        <a:tabLst/>
                        <a:defRPr/>
                      </a:pPr>
                      <a:r>
                        <a:rPr lang="en-US" sz="1100" dirty="0"/>
                        <a:t>Power Operation end user facing overview of offer. </a:t>
                      </a:r>
                      <a:r>
                        <a:rPr lang="en-US" sz="1050" i="1" dirty="0">
                          <a:solidFill>
                            <a:srgbClr val="00B050"/>
                          </a:solidFill>
                        </a:rPr>
                        <a:t>Now includes OPC UA Server</a:t>
                      </a:r>
                      <a:endParaRPr lang="en-US" sz="1100" i="1" dirty="0">
                        <a:solidFill>
                          <a:srgbClr val="00B050"/>
                        </a:solidFill>
                      </a:endParaRPr>
                    </a:p>
                  </a:txBody>
                  <a:tcPr/>
                </a:tc>
                <a:extLst>
                  <a:ext uri="{0D108BD9-81ED-4DB2-BD59-A6C34878D82A}">
                    <a16:rowId xmlns:a16="http://schemas.microsoft.com/office/drawing/2014/main" val="3793620571"/>
                  </a:ext>
                </a:extLst>
              </a:tr>
              <a:tr h="370840">
                <a:tc>
                  <a:txBody>
                    <a:bodyPr/>
                    <a:lstStyle/>
                    <a:p>
                      <a:r>
                        <a:rPr lang="en-US" sz="1200" b="1" dirty="0">
                          <a:solidFill>
                            <a:srgbClr val="00B050"/>
                          </a:solidFill>
                        </a:rPr>
                        <a:t>Power Operation 2021 – Compelling reasons to upgrade</a:t>
                      </a:r>
                    </a:p>
                  </a:txBody>
                  <a:tcPr/>
                </a:tc>
                <a:tc>
                  <a:txBody>
                    <a:bodyPr/>
                    <a:lstStyle/>
                    <a:p>
                      <a:r>
                        <a:rPr lang="en-US" sz="1200" dirty="0"/>
                        <a:t>Yes</a:t>
                      </a:r>
                    </a:p>
                  </a:txBody>
                  <a:tcPr/>
                </a:tc>
                <a:tc>
                  <a:txBody>
                    <a:bodyPr/>
                    <a:lstStyle/>
                    <a:p>
                      <a:r>
                        <a:rPr lang="en-US" sz="1200" dirty="0"/>
                        <a:t>Yes</a:t>
                      </a:r>
                    </a:p>
                  </a:txBody>
                  <a:tcPr/>
                </a:tc>
                <a:tc>
                  <a:txBody>
                    <a:bodyPr/>
                    <a:lstStyle/>
                    <a:p>
                      <a:pPr marL="0" marR="0" lvl="0" indent="0" algn="l" defTabSz="457184" rtl="0" eaLnBrk="1" fontAlgn="auto" latinLnBrk="0" hangingPunct="1">
                        <a:lnSpc>
                          <a:spcPct val="100000"/>
                        </a:lnSpc>
                        <a:spcBef>
                          <a:spcPts val="0"/>
                        </a:spcBef>
                        <a:spcAft>
                          <a:spcPts val="0"/>
                        </a:spcAft>
                        <a:buClrTx/>
                        <a:buSzTx/>
                        <a:buFontTx/>
                        <a:buNone/>
                        <a:tabLst/>
                        <a:defRPr/>
                      </a:pPr>
                      <a:r>
                        <a:rPr lang="en-US" sz="1100" dirty="0"/>
                        <a:t>Reasons to upgrade from previous versions of PSO or Citect to Power Operation 2021. </a:t>
                      </a:r>
                      <a:r>
                        <a:rPr lang="en-US" sz="1050" i="1" dirty="0">
                          <a:solidFill>
                            <a:srgbClr val="00B050"/>
                          </a:solidFill>
                        </a:rPr>
                        <a:t>Now includes OPC UA Server</a:t>
                      </a:r>
                      <a:endParaRPr lang="en-US" sz="1100" i="1" dirty="0">
                        <a:solidFill>
                          <a:srgbClr val="00B050"/>
                        </a:solidFill>
                      </a:endParaRPr>
                    </a:p>
                  </a:txBody>
                  <a:tcPr/>
                </a:tc>
                <a:extLst>
                  <a:ext uri="{0D108BD9-81ED-4DB2-BD59-A6C34878D82A}">
                    <a16:rowId xmlns:a16="http://schemas.microsoft.com/office/drawing/2014/main" val="569252442"/>
                  </a:ext>
                </a:extLst>
              </a:tr>
              <a:tr h="370840">
                <a:tc>
                  <a:txBody>
                    <a:bodyPr/>
                    <a:lstStyle/>
                    <a:p>
                      <a:r>
                        <a:rPr lang="en-US" sz="1200" b="1" dirty="0">
                          <a:solidFill>
                            <a:srgbClr val="00B050"/>
                          </a:solidFill>
                        </a:rPr>
                        <a:t>Power Operation Offer Overview – Internal (Business Playbook)</a:t>
                      </a:r>
                    </a:p>
                  </a:txBody>
                  <a:tcPr/>
                </a:tc>
                <a:tc>
                  <a:txBody>
                    <a:bodyPr/>
                    <a:lstStyle/>
                    <a:p>
                      <a:r>
                        <a:rPr lang="en-US" sz="1200" dirty="0"/>
                        <a:t>Yes</a:t>
                      </a:r>
                    </a:p>
                  </a:txBody>
                  <a:tcPr/>
                </a:tc>
                <a:tc>
                  <a:txBody>
                    <a:bodyPr/>
                    <a:lstStyle/>
                    <a:p>
                      <a:r>
                        <a:rPr lang="en-US" sz="1200" dirty="0"/>
                        <a:t>Yes</a:t>
                      </a:r>
                    </a:p>
                  </a:txBody>
                  <a:tcPr/>
                </a:tc>
                <a:tc>
                  <a:txBody>
                    <a:bodyPr/>
                    <a:lstStyle/>
                    <a:p>
                      <a:r>
                        <a:rPr lang="en-US" sz="1100" dirty="0"/>
                        <a:t>Not for end users.  Intended for those looking to build new Power Operation business. </a:t>
                      </a:r>
                      <a:r>
                        <a:rPr lang="en-US" sz="1050" i="1" dirty="0">
                          <a:solidFill>
                            <a:srgbClr val="00B050"/>
                          </a:solidFill>
                        </a:rPr>
                        <a:t>Now includes OPC UA Server</a:t>
                      </a:r>
                      <a:endParaRPr lang="en-US" sz="1100" dirty="0"/>
                    </a:p>
                  </a:txBody>
                  <a:tcPr/>
                </a:tc>
                <a:extLst>
                  <a:ext uri="{0D108BD9-81ED-4DB2-BD59-A6C34878D82A}">
                    <a16:rowId xmlns:a16="http://schemas.microsoft.com/office/drawing/2014/main" val="1273944171"/>
                  </a:ext>
                </a:extLst>
              </a:tr>
              <a:tr h="370840">
                <a:tc>
                  <a:txBody>
                    <a:bodyPr/>
                    <a:lstStyle/>
                    <a:p>
                      <a:r>
                        <a:rPr lang="en-US" sz="1200" dirty="0"/>
                        <a:t>Power Operation Name Evolution – Offer Statement</a:t>
                      </a:r>
                    </a:p>
                  </a:txBody>
                  <a:tcPr/>
                </a:tc>
                <a:tc>
                  <a:txBody>
                    <a:bodyPr/>
                    <a:lstStyle/>
                    <a:p>
                      <a:r>
                        <a:rPr lang="en-US" sz="1200" dirty="0"/>
                        <a:t>Yes</a:t>
                      </a:r>
                    </a:p>
                  </a:txBody>
                  <a:tcPr/>
                </a:tc>
                <a:tc>
                  <a:txBody>
                    <a:bodyPr/>
                    <a:lstStyle/>
                    <a:p>
                      <a:r>
                        <a:rPr lang="en-US" sz="1200" dirty="0"/>
                        <a:t>Yes</a:t>
                      </a:r>
                    </a:p>
                  </a:txBody>
                  <a:tcPr/>
                </a:tc>
                <a:tc>
                  <a:txBody>
                    <a:bodyPr/>
                    <a:lstStyle/>
                    <a:p>
                      <a:r>
                        <a:rPr lang="en-US" sz="1100" dirty="0"/>
                        <a:t>Letter from offer manager with statement that Power Operation is new name for PSO, PSE, PLS</a:t>
                      </a:r>
                    </a:p>
                  </a:txBody>
                  <a:tcPr/>
                </a:tc>
                <a:extLst>
                  <a:ext uri="{0D108BD9-81ED-4DB2-BD59-A6C34878D82A}">
                    <a16:rowId xmlns:a16="http://schemas.microsoft.com/office/drawing/2014/main" val="1533670023"/>
                  </a:ext>
                </a:extLst>
              </a:tr>
              <a:tr h="370840">
                <a:tc>
                  <a:txBody>
                    <a:bodyPr/>
                    <a:lstStyle/>
                    <a:p>
                      <a:r>
                        <a:rPr lang="en-US" sz="1200" b="1" dirty="0">
                          <a:solidFill>
                            <a:srgbClr val="00B050"/>
                          </a:solidFill>
                        </a:rPr>
                        <a:t>Power Operation &amp; PME support lifecycle</a:t>
                      </a:r>
                    </a:p>
                  </a:txBody>
                  <a:tcPr/>
                </a:tc>
                <a:tc>
                  <a:txBody>
                    <a:bodyPr/>
                    <a:lstStyle/>
                    <a:p>
                      <a:r>
                        <a:rPr lang="en-US" sz="1200" dirty="0"/>
                        <a:t>Yes</a:t>
                      </a:r>
                    </a:p>
                  </a:txBody>
                  <a:tcPr/>
                </a:tc>
                <a:tc>
                  <a:txBody>
                    <a:bodyPr/>
                    <a:lstStyle/>
                    <a:p>
                      <a:r>
                        <a:rPr lang="en-US" sz="1200" dirty="0"/>
                        <a:t>Yes</a:t>
                      </a:r>
                    </a:p>
                  </a:txBody>
                  <a:tcPr/>
                </a:tc>
                <a:tc>
                  <a:txBody>
                    <a:bodyPr/>
                    <a:lstStyle/>
                    <a:p>
                      <a:r>
                        <a:rPr lang="en-US" sz="1100" dirty="0"/>
                        <a:t>Document outlining various Power Operation and PME versions currently under full and/or limited support.  </a:t>
                      </a:r>
                      <a:r>
                        <a:rPr lang="en-US" sz="1050" i="1" dirty="0">
                          <a:solidFill>
                            <a:srgbClr val="00B050"/>
                          </a:solidFill>
                        </a:rPr>
                        <a:t>Full support timeline extended by one year</a:t>
                      </a:r>
                      <a:endParaRPr lang="en-US" sz="1100" i="1" dirty="0">
                        <a:solidFill>
                          <a:srgbClr val="00B050"/>
                        </a:solidFill>
                      </a:endParaRPr>
                    </a:p>
                  </a:txBody>
                  <a:tcPr/>
                </a:tc>
                <a:extLst>
                  <a:ext uri="{0D108BD9-81ED-4DB2-BD59-A6C34878D82A}">
                    <a16:rowId xmlns:a16="http://schemas.microsoft.com/office/drawing/2014/main" val="2983773292"/>
                  </a:ext>
                </a:extLst>
              </a:tr>
            </a:tbl>
          </a:graphicData>
        </a:graphic>
      </p:graphicFrame>
      <p:sp>
        <p:nvSpPr>
          <p:cNvPr id="6" name="Rectangle 5">
            <a:extLst>
              <a:ext uri="{FF2B5EF4-FFF2-40B4-BE49-F238E27FC236}">
                <a16:creationId xmlns:a16="http://schemas.microsoft.com/office/drawing/2014/main" id="{A4188167-C868-4EB2-BFFE-4C0835707737}"/>
              </a:ext>
            </a:extLst>
          </p:cNvPr>
          <p:cNvSpPr/>
          <p:nvPr/>
        </p:nvSpPr>
        <p:spPr>
          <a:xfrm>
            <a:off x="5447998" y="160286"/>
            <a:ext cx="3625247" cy="552893"/>
          </a:xfrm>
          <a:prstGeom prst="rect">
            <a:avLst/>
          </a:prstGeom>
          <a:solidFill>
            <a:srgbClr val="00B0F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t>Green highlighted items have been updated since February P&amp;S</a:t>
            </a:r>
          </a:p>
        </p:txBody>
      </p:sp>
    </p:spTree>
    <p:extLst>
      <p:ext uri="{BB962C8B-B14F-4D97-AF65-F5344CB8AC3E}">
        <p14:creationId xmlns:p14="http://schemas.microsoft.com/office/powerpoint/2010/main" val="10787576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 Placeholder 5">
            <a:extLst>
              <a:ext uri="{FF2B5EF4-FFF2-40B4-BE49-F238E27FC236}">
                <a16:creationId xmlns:a16="http://schemas.microsoft.com/office/drawing/2014/main" id="{80918269-84A7-417D-936E-660F7B5F0966}"/>
              </a:ext>
            </a:extLst>
          </p:cNvPr>
          <p:cNvSpPr txBox="1">
            <a:spLocks/>
          </p:cNvSpPr>
          <p:nvPr/>
        </p:nvSpPr>
        <p:spPr>
          <a:xfrm>
            <a:off x="165513" y="523676"/>
            <a:ext cx="8647112" cy="253916"/>
          </a:xfrm>
          <a:prstGeom prst="rect">
            <a:avLst/>
          </a:prstGeom>
        </p:spPr>
        <p:txBody>
          <a:bodyPr/>
          <a:lstStyle>
            <a:lvl1pPr marL="173038" indent="-157163" algn="l" defTabSz="457200" rtl="0" eaLnBrk="1" latinLnBrk="0" hangingPunct="1">
              <a:spcBef>
                <a:spcPts val="500"/>
              </a:spcBef>
              <a:spcAft>
                <a:spcPts val="500"/>
              </a:spcAft>
              <a:buClr>
                <a:schemeClr val="bg2"/>
              </a:buClr>
              <a:buFont typeface="Arial" panose="020B0604020202020204" pitchFamily="34" charset="0"/>
              <a:buChar char="•"/>
              <a:defRPr sz="1400" kern="1200">
                <a:solidFill>
                  <a:schemeClr val="accent1"/>
                </a:solidFill>
                <a:latin typeface="Arial"/>
                <a:ea typeface="+mn-ea"/>
                <a:cs typeface="Arial"/>
              </a:defRPr>
            </a:lvl1pPr>
            <a:lvl2pPr marL="361950" indent="-182563" algn="l" defTabSz="447675" rtl="0" eaLnBrk="1" latinLnBrk="0" hangingPunct="1">
              <a:spcBef>
                <a:spcPts val="500"/>
              </a:spcBef>
              <a:spcAft>
                <a:spcPts val="500"/>
              </a:spcAft>
              <a:buClr>
                <a:srgbClr val="36C746"/>
              </a:buClr>
              <a:buFont typeface="Arial"/>
              <a:buChar char="•"/>
              <a:defRPr sz="1200" kern="1200">
                <a:solidFill>
                  <a:schemeClr val="accent1"/>
                </a:solidFill>
                <a:latin typeface="Arial"/>
                <a:ea typeface="+mn-ea"/>
                <a:cs typeface="Arial"/>
              </a:defRPr>
            </a:lvl2pPr>
            <a:lvl3pPr marL="538163" indent="-179388" algn="l" defTabSz="457200" rtl="0" eaLnBrk="1" latinLnBrk="0" hangingPunct="1">
              <a:spcBef>
                <a:spcPts val="500"/>
              </a:spcBef>
              <a:spcAft>
                <a:spcPts val="500"/>
              </a:spcAft>
              <a:buClr>
                <a:srgbClr val="36C746"/>
              </a:buClr>
              <a:buFont typeface="Arial" panose="020B0604020202020204" pitchFamily="34" charset="0"/>
              <a:buChar char="–"/>
              <a:defRPr sz="1100" kern="1200">
                <a:solidFill>
                  <a:schemeClr val="accent1"/>
                </a:solidFill>
                <a:latin typeface="Arial"/>
                <a:ea typeface="+mn-ea"/>
                <a:cs typeface="Arial"/>
              </a:defRPr>
            </a:lvl3pPr>
            <a:lvl4pPr marL="719138" indent="-17938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4pPr>
            <a:lvl5pPr marL="896938" indent="-18573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5pPr>
            <a:lvl6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baseline="0">
                <a:solidFill>
                  <a:schemeClr val="accent1"/>
                </a:solidFill>
                <a:latin typeface="Arial" panose="020B0604020202020204" pitchFamily="34" charset="0"/>
                <a:ea typeface="+mn-ea"/>
                <a:cs typeface="Arial" panose="020B0604020202020204" pitchFamily="34" charset="0"/>
              </a:defRPr>
            </a:lvl6pPr>
            <a:lvl7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a:solidFill>
                  <a:schemeClr val="accent1"/>
                </a:solidFill>
                <a:latin typeface="Arial" panose="020B0604020202020204" pitchFamily="34" charset="0"/>
                <a:ea typeface="+mn-ea"/>
                <a:cs typeface="Arial" panose="020B0604020202020204" pitchFamily="34" charset="0"/>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5875" lvl="0" indent="0">
              <a:buClr>
                <a:srgbClr val="3DCD58"/>
              </a:buClr>
              <a:buNone/>
              <a:defRPr/>
            </a:pPr>
            <a:r>
              <a:rPr lang="en-US" sz="1600" dirty="0">
                <a:solidFill>
                  <a:prstClr val="white"/>
                </a:solidFill>
              </a:rPr>
              <a:t>Promote &amp; Sell collateral now available (2/4)</a:t>
            </a:r>
            <a:endParaRPr kumimoji="0" lang="en-US" sz="1600" b="0" i="0" u="none" strike="noStrike" kern="1200" cap="none" spc="0" normalizeH="0" baseline="0" noProof="0" dirty="0">
              <a:ln>
                <a:noFill/>
              </a:ln>
              <a:solidFill>
                <a:prstClr val="white"/>
              </a:solidFill>
              <a:effectLst/>
              <a:uLnTx/>
              <a:uFillTx/>
              <a:latin typeface="Arial"/>
              <a:ea typeface="+mn-ea"/>
              <a:cs typeface="Arial"/>
            </a:endParaRPr>
          </a:p>
        </p:txBody>
      </p:sp>
      <p:sp>
        <p:nvSpPr>
          <p:cNvPr id="45" name="Title 1">
            <a:extLst>
              <a:ext uri="{FF2B5EF4-FFF2-40B4-BE49-F238E27FC236}">
                <a16:creationId xmlns:a16="http://schemas.microsoft.com/office/drawing/2014/main" id="{D337A3C5-B3CD-4774-98B2-5253DCEC8892}"/>
              </a:ext>
            </a:extLst>
          </p:cNvPr>
          <p:cNvSpPr txBox="1">
            <a:spLocks/>
          </p:cNvSpPr>
          <p:nvPr/>
        </p:nvSpPr>
        <p:spPr>
          <a:xfrm>
            <a:off x="259181" y="230799"/>
            <a:ext cx="8631283" cy="307697"/>
          </a:xfrm>
          <a:prstGeom prst="rect">
            <a:avLst/>
          </a:prstGeom>
        </p:spPr>
        <p:txBody>
          <a:bodyPr vert="horz" lIns="0" tIns="0" rIns="0" bIns="0" rtlCol="0" anchor="t">
            <a:spAutoFit/>
          </a:bodyPr>
          <a:lstStyle>
            <a:lvl1pPr algn="l" defTabSz="457075" rtl="0" eaLnBrk="1" latinLnBrk="0" hangingPunct="1">
              <a:spcBef>
                <a:spcPct val="0"/>
              </a:spcBef>
              <a:buNone/>
              <a:defRPr sz="2000" kern="1200">
                <a:solidFill>
                  <a:srgbClr val="36C746"/>
                </a:solidFill>
                <a:latin typeface="Arial"/>
                <a:ea typeface="+mj-ea"/>
                <a:cs typeface="Arial"/>
              </a:defRPr>
            </a:lvl1pPr>
          </a:lstStyle>
          <a:p>
            <a:pPr marL="0" marR="0" lvl="0" indent="0" algn="l" defTabSz="457075" rtl="0" eaLnBrk="1" fontAlgn="auto" latinLnBrk="0" hangingPunct="1">
              <a:lnSpc>
                <a:spcPct val="100000"/>
              </a:lnSpc>
              <a:spcBef>
                <a:spcPct val="0"/>
              </a:spcBef>
              <a:spcAft>
                <a:spcPts val="0"/>
              </a:spcAft>
              <a:buClrTx/>
              <a:buSzTx/>
              <a:buFontTx/>
              <a:buNone/>
              <a:tabLst/>
              <a:defRPr/>
            </a:pPr>
            <a:r>
              <a:rPr lang="en-US" dirty="0"/>
              <a:t>Power Operation 2021 collateral available</a:t>
            </a:r>
            <a:endParaRPr kumimoji="0" lang="en-US" sz="2000" b="1" i="0" u="none" strike="noStrike" kern="1200" cap="none" spc="0" normalizeH="0" baseline="0" noProof="0" dirty="0">
              <a:ln>
                <a:noFill/>
              </a:ln>
              <a:solidFill>
                <a:srgbClr val="36C746"/>
              </a:solidFill>
              <a:effectLst/>
              <a:uLnTx/>
              <a:uFillTx/>
              <a:latin typeface="Arial"/>
              <a:ea typeface="+mj-ea"/>
              <a:cs typeface="Arial"/>
            </a:endParaRPr>
          </a:p>
        </p:txBody>
      </p:sp>
      <p:graphicFrame>
        <p:nvGraphicFramePr>
          <p:cNvPr id="3" name="Table 3">
            <a:extLst>
              <a:ext uri="{FF2B5EF4-FFF2-40B4-BE49-F238E27FC236}">
                <a16:creationId xmlns:a16="http://schemas.microsoft.com/office/drawing/2014/main" id="{5F7EAE20-910B-49E0-A36A-6600B0805B94}"/>
              </a:ext>
            </a:extLst>
          </p:cNvPr>
          <p:cNvGraphicFramePr>
            <a:graphicFrameLocks noGrp="1"/>
          </p:cNvGraphicFramePr>
          <p:nvPr>
            <p:extLst>
              <p:ext uri="{D42A27DB-BD31-4B8C-83A1-F6EECF244321}">
                <p14:modId xmlns:p14="http://schemas.microsoft.com/office/powerpoint/2010/main" val="1269319825"/>
              </p:ext>
            </p:extLst>
          </p:nvPr>
        </p:nvGraphicFramePr>
        <p:xfrm>
          <a:off x="259181" y="1000494"/>
          <a:ext cx="8553444" cy="3383280"/>
        </p:xfrm>
        <a:graphic>
          <a:graphicData uri="http://schemas.openxmlformats.org/drawingml/2006/table">
            <a:tbl>
              <a:tblPr firstRow="1" bandRow="1">
                <a:tableStyleId>{5C22544A-7EE6-4342-B048-85BDC9FD1C3A}</a:tableStyleId>
              </a:tblPr>
              <a:tblGrid>
                <a:gridCol w="2866791">
                  <a:extLst>
                    <a:ext uri="{9D8B030D-6E8A-4147-A177-3AD203B41FA5}">
                      <a16:colId xmlns:a16="http://schemas.microsoft.com/office/drawing/2014/main" val="1572050481"/>
                    </a:ext>
                  </a:extLst>
                </a:gridCol>
                <a:gridCol w="1070344">
                  <a:extLst>
                    <a:ext uri="{9D8B030D-6E8A-4147-A177-3AD203B41FA5}">
                      <a16:colId xmlns:a16="http://schemas.microsoft.com/office/drawing/2014/main" val="2219503307"/>
                    </a:ext>
                  </a:extLst>
                </a:gridCol>
                <a:gridCol w="1516912">
                  <a:extLst>
                    <a:ext uri="{9D8B030D-6E8A-4147-A177-3AD203B41FA5}">
                      <a16:colId xmlns:a16="http://schemas.microsoft.com/office/drawing/2014/main" val="285442476"/>
                    </a:ext>
                  </a:extLst>
                </a:gridCol>
                <a:gridCol w="3099397">
                  <a:extLst>
                    <a:ext uri="{9D8B030D-6E8A-4147-A177-3AD203B41FA5}">
                      <a16:colId xmlns:a16="http://schemas.microsoft.com/office/drawing/2014/main" val="2630109401"/>
                    </a:ext>
                  </a:extLst>
                </a:gridCol>
              </a:tblGrid>
              <a:tr h="370840">
                <a:tc>
                  <a:txBody>
                    <a:bodyPr/>
                    <a:lstStyle/>
                    <a:p>
                      <a:r>
                        <a:rPr lang="en-US" sz="1200" dirty="0"/>
                        <a:t>Collateral</a:t>
                      </a:r>
                    </a:p>
                  </a:txBody>
                  <a:tcPr/>
                </a:tc>
                <a:tc>
                  <a:txBody>
                    <a:bodyPr/>
                    <a:lstStyle/>
                    <a:p>
                      <a:r>
                        <a:rPr lang="en-US" sz="1200" dirty="0"/>
                        <a:t>Available on Extranet</a:t>
                      </a:r>
                    </a:p>
                  </a:txBody>
                  <a:tcPr/>
                </a:tc>
                <a:tc>
                  <a:txBody>
                    <a:bodyPr/>
                    <a:lstStyle/>
                    <a:p>
                      <a:r>
                        <a:rPr lang="en-US" sz="1200" dirty="0"/>
                        <a:t>Available on Community (SEK)</a:t>
                      </a:r>
                    </a:p>
                  </a:txBody>
                  <a:tcPr/>
                </a:tc>
                <a:tc>
                  <a:txBody>
                    <a:bodyPr/>
                    <a:lstStyle/>
                    <a:p>
                      <a:r>
                        <a:rPr lang="en-US" sz="1200" dirty="0"/>
                        <a:t>Description</a:t>
                      </a:r>
                    </a:p>
                  </a:txBody>
                  <a:tcPr/>
                </a:tc>
                <a:extLst>
                  <a:ext uri="{0D108BD9-81ED-4DB2-BD59-A6C34878D82A}">
                    <a16:rowId xmlns:a16="http://schemas.microsoft.com/office/drawing/2014/main" val="3352331911"/>
                  </a:ext>
                </a:extLst>
              </a:tr>
              <a:tr h="370840">
                <a:tc>
                  <a:txBody>
                    <a:bodyPr/>
                    <a:lstStyle/>
                    <a:p>
                      <a:r>
                        <a:rPr lang="en-US" sz="1200" b="1" dirty="0">
                          <a:solidFill>
                            <a:srgbClr val="00B050"/>
                          </a:solidFill>
                        </a:rPr>
                        <a:t>Power Operation positioning</a:t>
                      </a:r>
                    </a:p>
                  </a:txBody>
                  <a:tcPr/>
                </a:tc>
                <a:tc>
                  <a:txBody>
                    <a:bodyPr/>
                    <a:lstStyle/>
                    <a:p>
                      <a:r>
                        <a:rPr lang="en-US" sz="1200" dirty="0"/>
                        <a:t>Yes</a:t>
                      </a:r>
                    </a:p>
                  </a:txBody>
                  <a:tcPr/>
                </a:tc>
                <a:tc>
                  <a:txBody>
                    <a:bodyPr/>
                    <a:lstStyle/>
                    <a:p>
                      <a:r>
                        <a:rPr lang="en-US" sz="1200" dirty="0"/>
                        <a:t>Yes</a:t>
                      </a:r>
                    </a:p>
                  </a:txBody>
                  <a:tcPr/>
                </a:tc>
                <a:tc>
                  <a:txBody>
                    <a:bodyPr/>
                    <a:lstStyle/>
                    <a:p>
                      <a:r>
                        <a:rPr lang="en-US" sz="1100" dirty="0"/>
                        <a:t>Positioning with PME, Citect SCADA, Aveva UOC.   </a:t>
                      </a:r>
                    </a:p>
                    <a:p>
                      <a:r>
                        <a:rPr lang="en-US" sz="1100" b="0" i="1" dirty="0">
                          <a:solidFill>
                            <a:srgbClr val="00B050"/>
                          </a:solidFill>
                        </a:rPr>
                        <a:t>Now includes EcoSUI positioning</a:t>
                      </a:r>
                    </a:p>
                  </a:txBody>
                  <a:tcPr/>
                </a:tc>
                <a:extLst>
                  <a:ext uri="{0D108BD9-81ED-4DB2-BD59-A6C34878D82A}">
                    <a16:rowId xmlns:a16="http://schemas.microsoft.com/office/drawing/2014/main" val="2215743552"/>
                  </a:ext>
                </a:extLst>
              </a:tr>
              <a:tr h="370840">
                <a:tc>
                  <a:txBody>
                    <a:bodyPr/>
                    <a:lstStyle/>
                    <a:p>
                      <a:r>
                        <a:rPr lang="en-US" sz="1200" b="1" dirty="0">
                          <a:solidFill>
                            <a:srgbClr val="00B050"/>
                          </a:solidFill>
                        </a:rPr>
                        <a:t>Power Operation 2021 - Technical Specification</a:t>
                      </a:r>
                    </a:p>
                  </a:txBody>
                  <a:tcPr/>
                </a:tc>
                <a:tc>
                  <a:txBody>
                    <a:bodyPr/>
                    <a:lstStyle/>
                    <a:p>
                      <a:r>
                        <a:rPr lang="en-US" sz="1200" dirty="0"/>
                        <a:t>Yes</a:t>
                      </a:r>
                    </a:p>
                  </a:txBody>
                  <a:tcPr/>
                </a:tc>
                <a:tc>
                  <a:txBody>
                    <a:bodyPr/>
                    <a:lstStyle/>
                    <a:p>
                      <a:r>
                        <a:rPr lang="en-US" sz="1200" dirty="0"/>
                        <a:t>Yes</a:t>
                      </a:r>
                    </a:p>
                  </a:txBody>
                  <a:tcPr/>
                </a:tc>
                <a:tc>
                  <a:txBody>
                    <a:bodyPr/>
                    <a:lstStyle/>
                    <a:p>
                      <a:r>
                        <a:rPr lang="en-US" sz="1200" dirty="0"/>
                        <a:t>Specs to share with consultants</a:t>
                      </a:r>
                    </a:p>
                    <a:p>
                      <a:pPr marL="0" marR="0" lvl="0" indent="0" algn="l" defTabSz="457184" rtl="0" eaLnBrk="1" fontAlgn="auto" latinLnBrk="0" hangingPunct="1">
                        <a:lnSpc>
                          <a:spcPct val="100000"/>
                        </a:lnSpc>
                        <a:spcBef>
                          <a:spcPts val="0"/>
                        </a:spcBef>
                        <a:spcAft>
                          <a:spcPts val="0"/>
                        </a:spcAft>
                        <a:buClrTx/>
                        <a:buSzTx/>
                        <a:buFontTx/>
                        <a:buNone/>
                        <a:tabLst/>
                        <a:defRPr/>
                      </a:pPr>
                      <a:r>
                        <a:rPr lang="en-US" sz="1050" i="1" dirty="0">
                          <a:solidFill>
                            <a:srgbClr val="00B050"/>
                          </a:solidFill>
                        </a:rPr>
                        <a:t>Now includes OPC UA Server</a:t>
                      </a:r>
                    </a:p>
                  </a:txBody>
                  <a:tcPr/>
                </a:tc>
                <a:extLst>
                  <a:ext uri="{0D108BD9-81ED-4DB2-BD59-A6C34878D82A}">
                    <a16:rowId xmlns:a16="http://schemas.microsoft.com/office/drawing/2014/main" val="2209775583"/>
                  </a:ext>
                </a:extLst>
              </a:tr>
              <a:tr h="370840">
                <a:tc>
                  <a:txBody>
                    <a:bodyPr/>
                    <a:lstStyle/>
                    <a:p>
                      <a:r>
                        <a:rPr lang="en-US" sz="1200" b="1" dirty="0">
                          <a:solidFill>
                            <a:srgbClr val="00B050"/>
                          </a:solidFill>
                        </a:rPr>
                        <a:t>Power Operation 2021 - Killing Phrases</a:t>
                      </a:r>
                    </a:p>
                  </a:txBody>
                  <a:tcPr/>
                </a:tc>
                <a:tc>
                  <a:txBody>
                    <a:bodyPr/>
                    <a:lstStyle/>
                    <a:p>
                      <a:r>
                        <a:rPr lang="en-US" sz="1200" dirty="0"/>
                        <a:t>Yes</a:t>
                      </a:r>
                    </a:p>
                  </a:txBody>
                  <a:tcPr/>
                </a:tc>
                <a:tc>
                  <a:txBody>
                    <a:bodyPr/>
                    <a:lstStyle/>
                    <a:p>
                      <a:r>
                        <a:rPr lang="en-US" sz="1200" dirty="0"/>
                        <a:t>Yes</a:t>
                      </a:r>
                    </a:p>
                  </a:txBody>
                  <a:tcPr/>
                </a:tc>
                <a:tc>
                  <a:txBody>
                    <a:bodyPr/>
                    <a:lstStyle/>
                    <a:p>
                      <a:r>
                        <a:rPr lang="en-US" sz="1200" dirty="0"/>
                        <a:t>Key differentiators of specs explained.   </a:t>
                      </a:r>
                      <a:r>
                        <a:rPr lang="en-US" sz="1200" i="1" dirty="0">
                          <a:solidFill>
                            <a:srgbClr val="FF0000"/>
                          </a:solidFill>
                        </a:rPr>
                        <a:t>Not intended for consultants.</a:t>
                      </a:r>
                    </a:p>
                    <a:p>
                      <a:pPr marL="0" marR="0" lvl="0" indent="0" algn="l" defTabSz="457184" rtl="0" eaLnBrk="1" fontAlgn="auto" latinLnBrk="0" hangingPunct="1">
                        <a:lnSpc>
                          <a:spcPct val="100000"/>
                        </a:lnSpc>
                        <a:spcBef>
                          <a:spcPts val="0"/>
                        </a:spcBef>
                        <a:spcAft>
                          <a:spcPts val="0"/>
                        </a:spcAft>
                        <a:buClrTx/>
                        <a:buSzTx/>
                        <a:buFontTx/>
                        <a:buNone/>
                        <a:tabLst/>
                        <a:defRPr/>
                      </a:pPr>
                      <a:r>
                        <a:rPr lang="en-US" sz="1050" i="1" dirty="0">
                          <a:solidFill>
                            <a:srgbClr val="00B050"/>
                          </a:solidFill>
                        </a:rPr>
                        <a:t>Now includes OPC UA Server</a:t>
                      </a:r>
                    </a:p>
                  </a:txBody>
                  <a:tcPr/>
                </a:tc>
                <a:extLst>
                  <a:ext uri="{0D108BD9-81ED-4DB2-BD59-A6C34878D82A}">
                    <a16:rowId xmlns:a16="http://schemas.microsoft.com/office/drawing/2014/main" val="3793620571"/>
                  </a:ext>
                </a:extLst>
              </a:tr>
              <a:tr h="370840">
                <a:tc>
                  <a:txBody>
                    <a:bodyPr/>
                    <a:lstStyle/>
                    <a:p>
                      <a:r>
                        <a:rPr lang="en-US" sz="1200" b="1" dirty="0">
                          <a:solidFill>
                            <a:srgbClr val="00B050"/>
                          </a:solidFill>
                        </a:rPr>
                        <a:t>Power Operation 2021 - Technical Specification with Killing Phrases Highlighted</a:t>
                      </a:r>
                    </a:p>
                  </a:txBody>
                  <a:tcPr/>
                </a:tc>
                <a:tc>
                  <a:txBody>
                    <a:bodyPr/>
                    <a:lstStyle/>
                    <a:p>
                      <a:r>
                        <a:rPr lang="en-US" sz="1200" dirty="0"/>
                        <a:t>Yes</a:t>
                      </a:r>
                    </a:p>
                  </a:txBody>
                  <a:tcPr/>
                </a:tc>
                <a:tc>
                  <a:txBody>
                    <a:bodyPr/>
                    <a:lstStyle/>
                    <a:p>
                      <a:r>
                        <a:rPr lang="en-US" sz="1200" dirty="0"/>
                        <a:t>Yes</a:t>
                      </a:r>
                    </a:p>
                  </a:txBody>
                  <a:tcPr/>
                </a:tc>
                <a:tc>
                  <a:txBody>
                    <a:bodyPr/>
                    <a:lstStyle/>
                    <a:p>
                      <a:r>
                        <a:rPr lang="en-US" sz="1200" dirty="0"/>
                        <a:t>Spec with key differentiators from killing phrases highlighted.   </a:t>
                      </a:r>
                    </a:p>
                    <a:p>
                      <a:r>
                        <a:rPr lang="en-US" sz="1200" i="1" dirty="0">
                          <a:solidFill>
                            <a:srgbClr val="FF0000"/>
                          </a:solidFill>
                        </a:rPr>
                        <a:t>Not intended for consultants.</a:t>
                      </a:r>
                    </a:p>
                    <a:p>
                      <a:pPr marL="0" marR="0" lvl="0" indent="0" algn="l" defTabSz="457184" rtl="0" eaLnBrk="1" fontAlgn="auto" latinLnBrk="0" hangingPunct="1">
                        <a:lnSpc>
                          <a:spcPct val="100000"/>
                        </a:lnSpc>
                        <a:spcBef>
                          <a:spcPts val="0"/>
                        </a:spcBef>
                        <a:spcAft>
                          <a:spcPts val="0"/>
                        </a:spcAft>
                        <a:buClrTx/>
                        <a:buSzTx/>
                        <a:buFontTx/>
                        <a:buNone/>
                        <a:tabLst/>
                        <a:defRPr/>
                      </a:pPr>
                      <a:r>
                        <a:rPr lang="en-US" sz="1050" i="1" dirty="0">
                          <a:solidFill>
                            <a:srgbClr val="00B050"/>
                          </a:solidFill>
                        </a:rPr>
                        <a:t>Now includes OPC UA Server</a:t>
                      </a:r>
                    </a:p>
                  </a:txBody>
                  <a:tcPr/>
                </a:tc>
                <a:extLst>
                  <a:ext uri="{0D108BD9-81ED-4DB2-BD59-A6C34878D82A}">
                    <a16:rowId xmlns:a16="http://schemas.microsoft.com/office/drawing/2014/main" val="569252442"/>
                  </a:ext>
                </a:extLst>
              </a:tr>
              <a:tr h="370840">
                <a:tc>
                  <a:txBody>
                    <a:bodyPr/>
                    <a:lstStyle/>
                    <a:p>
                      <a:r>
                        <a:rPr lang="en-US" sz="1200" dirty="0"/>
                        <a:t>Power Operation 2021 Battlecards</a:t>
                      </a:r>
                    </a:p>
                  </a:txBody>
                  <a:tcPr/>
                </a:tc>
                <a:tc>
                  <a:txBody>
                    <a:bodyPr/>
                    <a:lstStyle/>
                    <a:p>
                      <a:r>
                        <a:rPr lang="en-US" sz="1200" dirty="0"/>
                        <a:t>Yes</a:t>
                      </a:r>
                    </a:p>
                  </a:txBody>
                  <a:tcPr/>
                </a:tc>
                <a:tc>
                  <a:txBody>
                    <a:bodyPr/>
                    <a:lstStyle/>
                    <a:p>
                      <a:r>
                        <a:rPr lang="en-US" sz="1200" dirty="0"/>
                        <a:t>No</a:t>
                      </a:r>
                    </a:p>
                  </a:txBody>
                  <a:tcPr/>
                </a:tc>
                <a:tc>
                  <a:txBody>
                    <a:bodyPr/>
                    <a:lstStyle/>
                    <a:p>
                      <a:r>
                        <a:rPr lang="en-US" sz="1200" dirty="0"/>
                        <a:t>Comparisons with other vendor’s offers.   </a:t>
                      </a:r>
                      <a:r>
                        <a:rPr lang="en-US" sz="1200" i="1" dirty="0"/>
                        <a:t>(For Schneider Electric internal only)</a:t>
                      </a:r>
                    </a:p>
                  </a:txBody>
                  <a:tcPr/>
                </a:tc>
                <a:extLst>
                  <a:ext uri="{0D108BD9-81ED-4DB2-BD59-A6C34878D82A}">
                    <a16:rowId xmlns:a16="http://schemas.microsoft.com/office/drawing/2014/main" val="869955621"/>
                  </a:ext>
                </a:extLst>
              </a:tr>
            </a:tbl>
          </a:graphicData>
        </a:graphic>
      </p:graphicFrame>
      <p:sp>
        <p:nvSpPr>
          <p:cNvPr id="7" name="Rectangle 6">
            <a:extLst>
              <a:ext uri="{FF2B5EF4-FFF2-40B4-BE49-F238E27FC236}">
                <a16:creationId xmlns:a16="http://schemas.microsoft.com/office/drawing/2014/main" id="{AD3C90F9-9F40-456E-9C4F-41C0E45D189F}"/>
              </a:ext>
            </a:extLst>
          </p:cNvPr>
          <p:cNvSpPr/>
          <p:nvPr/>
        </p:nvSpPr>
        <p:spPr>
          <a:xfrm>
            <a:off x="5447998" y="160286"/>
            <a:ext cx="3625247" cy="552893"/>
          </a:xfrm>
          <a:prstGeom prst="rect">
            <a:avLst/>
          </a:prstGeom>
          <a:solidFill>
            <a:srgbClr val="00B0F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t>Green highlighted items have been updated since February P&amp;S</a:t>
            </a:r>
          </a:p>
        </p:txBody>
      </p:sp>
    </p:spTree>
    <p:extLst>
      <p:ext uri="{BB962C8B-B14F-4D97-AF65-F5344CB8AC3E}">
        <p14:creationId xmlns:p14="http://schemas.microsoft.com/office/powerpoint/2010/main" val="18210480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 Placeholder 5">
            <a:extLst>
              <a:ext uri="{FF2B5EF4-FFF2-40B4-BE49-F238E27FC236}">
                <a16:creationId xmlns:a16="http://schemas.microsoft.com/office/drawing/2014/main" id="{80918269-84A7-417D-936E-660F7B5F0966}"/>
              </a:ext>
            </a:extLst>
          </p:cNvPr>
          <p:cNvSpPr txBox="1">
            <a:spLocks/>
          </p:cNvSpPr>
          <p:nvPr/>
        </p:nvSpPr>
        <p:spPr>
          <a:xfrm>
            <a:off x="165513" y="523676"/>
            <a:ext cx="8647112" cy="253916"/>
          </a:xfrm>
          <a:prstGeom prst="rect">
            <a:avLst/>
          </a:prstGeom>
        </p:spPr>
        <p:txBody>
          <a:bodyPr/>
          <a:lstStyle>
            <a:lvl1pPr marL="173038" indent="-157163" algn="l" defTabSz="457200" rtl="0" eaLnBrk="1" latinLnBrk="0" hangingPunct="1">
              <a:spcBef>
                <a:spcPts val="500"/>
              </a:spcBef>
              <a:spcAft>
                <a:spcPts val="500"/>
              </a:spcAft>
              <a:buClr>
                <a:schemeClr val="bg2"/>
              </a:buClr>
              <a:buFont typeface="Arial" panose="020B0604020202020204" pitchFamily="34" charset="0"/>
              <a:buChar char="•"/>
              <a:defRPr sz="1400" kern="1200">
                <a:solidFill>
                  <a:schemeClr val="accent1"/>
                </a:solidFill>
                <a:latin typeface="Arial"/>
                <a:ea typeface="+mn-ea"/>
                <a:cs typeface="Arial"/>
              </a:defRPr>
            </a:lvl1pPr>
            <a:lvl2pPr marL="361950" indent="-182563" algn="l" defTabSz="447675" rtl="0" eaLnBrk="1" latinLnBrk="0" hangingPunct="1">
              <a:spcBef>
                <a:spcPts val="500"/>
              </a:spcBef>
              <a:spcAft>
                <a:spcPts val="500"/>
              </a:spcAft>
              <a:buClr>
                <a:srgbClr val="36C746"/>
              </a:buClr>
              <a:buFont typeface="Arial"/>
              <a:buChar char="•"/>
              <a:defRPr sz="1200" kern="1200">
                <a:solidFill>
                  <a:schemeClr val="accent1"/>
                </a:solidFill>
                <a:latin typeface="Arial"/>
                <a:ea typeface="+mn-ea"/>
                <a:cs typeface="Arial"/>
              </a:defRPr>
            </a:lvl2pPr>
            <a:lvl3pPr marL="538163" indent="-179388" algn="l" defTabSz="457200" rtl="0" eaLnBrk="1" latinLnBrk="0" hangingPunct="1">
              <a:spcBef>
                <a:spcPts val="500"/>
              </a:spcBef>
              <a:spcAft>
                <a:spcPts val="500"/>
              </a:spcAft>
              <a:buClr>
                <a:srgbClr val="36C746"/>
              </a:buClr>
              <a:buFont typeface="Arial" panose="020B0604020202020204" pitchFamily="34" charset="0"/>
              <a:buChar char="–"/>
              <a:defRPr sz="1100" kern="1200">
                <a:solidFill>
                  <a:schemeClr val="accent1"/>
                </a:solidFill>
                <a:latin typeface="Arial"/>
                <a:ea typeface="+mn-ea"/>
                <a:cs typeface="Arial"/>
              </a:defRPr>
            </a:lvl3pPr>
            <a:lvl4pPr marL="719138" indent="-17938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4pPr>
            <a:lvl5pPr marL="896938" indent="-18573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5pPr>
            <a:lvl6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baseline="0">
                <a:solidFill>
                  <a:schemeClr val="accent1"/>
                </a:solidFill>
                <a:latin typeface="Arial" panose="020B0604020202020204" pitchFamily="34" charset="0"/>
                <a:ea typeface="+mn-ea"/>
                <a:cs typeface="Arial" panose="020B0604020202020204" pitchFamily="34" charset="0"/>
              </a:defRPr>
            </a:lvl6pPr>
            <a:lvl7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a:solidFill>
                  <a:schemeClr val="accent1"/>
                </a:solidFill>
                <a:latin typeface="Arial" panose="020B0604020202020204" pitchFamily="34" charset="0"/>
                <a:ea typeface="+mn-ea"/>
                <a:cs typeface="Arial" panose="020B0604020202020204" pitchFamily="34" charset="0"/>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5875" lvl="0" indent="0">
              <a:buClr>
                <a:srgbClr val="3DCD58"/>
              </a:buClr>
              <a:buNone/>
              <a:defRPr/>
            </a:pPr>
            <a:r>
              <a:rPr lang="en-US" sz="1600" dirty="0">
                <a:solidFill>
                  <a:prstClr val="white"/>
                </a:solidFill>
              </a:rPr>
              <a:t>Promote &amp; Sell collateral now available (3/4)</a:t>
            </a:r>
            <a:endParaRPr kumimoji="0" lang="en-US" sz="1600" b="0" i="0" u="none" strike="noStrike" kern="1200" cap="none" spc="0" normalizeH="0" baseline="0" noProof="0" dirty="0">
              <a:ln>
                <a:noFill/>
              </a:ln>
              <a:solidFill>
                <a:prstClr val="white"/>
              </a:solidFill>
              <a:effectLst/>
              <a:uLnTx/>
              <a:uFillTx/>
              <a:latin typeface="Arial"/>
              <a:ea typeface="+mn-ea"/>
              <a:cs typeface="Arial"/>
            </a:endParaRPr>
          </a:p>
        </p:txBody>
      </p:sp>
      <p:sp>
        <p:nvSpPr>
          <p:cNvPr id="45" name="Title 1">
            <a:extLst>
              <a:ext uri="{FF2B5EF4-FFF2-40B4-BE49-F238E27FC236}">
                <a16:creationId xmlns:a16="http://schemas.microsoft.com/office/drawing/2014/main" id="{D337A3C5-B3CD-4774-98B2-5253DCEC8892}"/>
              </a:ext>
            </a:extLst>
          </p:cNvPr>
          <p:cNvSpPr txBox="1">
            <a:spLocks/>
          </p:cNvSpPr>
          <p:nvPr/>
        </p:nvSpPr>
        <p:spPr>
          <a:xfrm>
            <a:off x="259181" y="230799"/>
            <a:ext cx="8631283" cy="307697"/>
          </a:xfrm>
          <a:prstGeom prst="rect">
            <a:avLst/>
          </a:prstGeom>
        </p:spPr>
        <p:txBody>
          <a:bodyPr vert="horz" lIns="0" tIns="0" rIns="0" bIns="0" rtlCol="0" anchor="t">
            <a:spAutoFit/>
          </a:bodyPr>
          <a:lstStyle>
            <a:lvl1pPr algn="l" defTabSz="457075" rtl="0" eaLnBrk="1" latinLnBrk="0" hangingPunct="1">
              <a:spcBef>
                <a:spcPct val="0"/>
              </a:spcBef>
              <a:buNone/>
              <a:defRPr sz="2000" kern="1200">
                <a:solidFill>
                  <a:srgbClr val="36C746"/>
                </a:solidFill>
                <a:latin typeface="Arial"/>
                <a:ea typeface="+mj-ea"/>
                <a:cs typeface="Arial"/>
              </a:defRPr>
            </a:lvl1pPr>
          </a:lstStyle>
          <a:p>
            <a:pPr marL="0" marR="0" lvl="0" indent="0" algn="l" defTabSz="457075" rtl="0" eaLnBrk="1" fontAlgn="auto" latinLnBrk="0" hangingPunct="1">
              <a:lnSpc>
                <a:spcPct val="100000"/>
              </a:lnSpc>
              <a:spcBef>
                <a:spcPct val="0"/>
              </a:spcBef>
              <a:spcAft>
                <a:spcPts val="0"/>
              </a:spcAft>
              <a:buClrTx/>
              <a:buSzTx/>
              <a:buFontTx/>
              <a:buNone/>
              <a:tabLst/>
              <a:defRPr/>
            </a:pPr>
            <a:r>
              <a:rPr lang="en-US" dirty="0"/>
              <a:t>Power Operation 2021 collateral available</a:t>
            </a:r>
            <a:endParaRPr kumimoji="0" lang="en-US" sz="2000" b="1" i="0" u="none" strike="noStrike" kern="1200" cap="none" spc="0" normalizeH="0" baseline="0" noProof="0" dirty="0">
              <a:ln>
                <a:noFill/>
              </a:ln>
              <a:solidFill>
                <a:srgbClr val="36C746"/>
              </a:solidFill>
              <a:effectLst/>
              <a:uLnTx/>
              <a:uFillTx/>
              <a:latin typeface="Arial"/>
              <a:ea typeface="+mj-ea"/>
              <a:cs typeface="Arial"/>
            </a:endParaRPr>
          </a:p>
        </p:txBody>
      </p:sp>
      <p:pic>
        <p:nvPicPr>
          <p:cNvPr id="2" name="Picture 1">
            <a:extLst>
              <a:ext uri="{FF2B5EF4-FFF2-40B4-BE49-F238E27FC236}">
                <a16:creationId xmlns:a16="http://schemas.microsoft.com/office/drawing/2014/main" id="{F6F3D6E6-4AFA-4C91-8BFC-3A0735986004}"/>
              </a:ext>
            </a:extLst>
          </p:cNvPr>
          <p:cNvPicPr>
            <a:picLocks noChangeAspect="1"/>
          </p:cNvPicPr>
          <p:nvPr/>
        </p:nvPicPr>
        <p:blipFill>
          <a:blip r:embed="rId3"/>
          <a:stretch>
            <a:fillRect/>
          </a:stretch>
        </p:blipFill>
        <p:spPr>
          <a:xfrm>
            <a:off x="1945161" y="1291226"/>
            <a:ext cx="5253678" cy="2972853"/>
          </a:xfrm>
          <a:prstGeom prst="rect">
            <a:avLst/>
          </a:prstGeom>
        </p:spPr>
      </p:pic>
      <p:sp>
        <p:nvSpPr>
          <p:cNvPr id="4" name="TextBox 3">
            <a:extLst>
              <a:ext uri="{FF2B5EF4-FFF2-40B4-BE49-F238E27FC236}">
                <a16:creationId xmlns:a16="http://schemas.microsoft.com/office/drawing/2014/main" id="{01B2558B-6AF2-4347-BF1F-35801F0F1CFE}"/>
              </a:ext>
            </a:extLst>
          </p:cNvPr>
          <p:cNvSpPr txBox="1"/>
          <p:nvPr/>
        </p:nvSpPr>
        <p:spPr>
          <a:xfrm>
            <a:off x="1945161" y="4312047"/>
            <a:ext cx="5253678" cy="307777"/>
          </a:xfrm>
          <a:prstGeom prst="rect">
            <a:avLst/>
          </a:prstGeom>
          <a:noFill/>
        </p:spPr>
        <p:txBody>
          <a:bodyPr wrap="square" rtlCol="0">
            <a:spAutoFit/>
          </a:bodyPr>
          <a:lstStyle/>
          <a:p>
            <a:pPr algn="ctr"/>
            <a:r>
              <a:rPr lang="en-US" sz="1400" dirty="0">
                <a:solidFill>
                  <a:schemeClr val="bg1"/>
                </a:solidFill>
                <a:hlinkClick r:id="rId4">
                  <a:extLst>
                    <a:ext uri="{A12FA001-AC4F-418D-AE19-62706E023703}">
                      <ahyp:hlinkClr xmlns:ahyp="http://schemas.microsoft.com/office/drawing/2018/hyperlinkcolor" val="tx"/>
                    </a:ext>
                  </a:extLst>
                </a:hlinkClick>
              </a:rPr>
              <a:t>EcoStruxure Power Operation | Schneider Electric - YouTube</a:t>
            </a:r>
            <a:endParaRPr lang="en-US" sz="1400" dirty="0">
              <a:solidFill>
                <a:schemeClr val="bg1"/>
              </a:solidFill>
            </a:endParaRPr>
          </a:p>
        </p:txBody>
      </p:sp>
      <p:sp>
        <p:nvSpPr>
          <p:cNvPr id="5" name="TextBox 4">
            <a:extLst>
              <a:ext uri="{FF2B5EF4-FFF2-40B4-BE49-F238E27FC236}">
                <a16:creationId xmlns:a16="http://schemas.microsoft.com/office/drawing/2014/main" id="{1D7813BF-67B6-41DB-8575-7552093A4305}"/>
              </a:ext>
            </a:extLst>
          </p:cNvPr>
          <p:cNvSpPr txBox="1"/>
          <p:nvPr/>
        </p:nvSpPr>
        <p:spPr>
          <a:xfrm>
            <a:off x="2817628" y="916581"/>
            <a:ext cx="3508744" cy="369332"/>
          </a:xfrm>
          <a:prstGeom prst="rect">
            <a:avLst/>
          </a:prstGeom>
          <a:noFill/>
        </p:spPr>
        <p:txBody>
          <a:bodyPr wrap="square" rtlCol="0">
            <a:spAutoFit/>
          </a:bodyPr>
          <a:lstStyle/>
          <a:p>
            <a:r>
              <a:rPr lang="en-US" dirty="0">
                <a:solidFill>
                  <a:srgbClr val="00B050"/>
                </a:solidFill>
              </a:rPr>
              <a:t>Power Operation Teaser Video </a:t>
            </a:r>
          </a:p>
        </p:txBody>
      </p:sp>
    </p:spTree>
    <p:extLst>
      <p:ext uri="{BB962C8B-B14F-4D97-AF65-F5344CB8AC3E}">
        <p14:creationId xmlns:p14="http://schemas.microsoft.com/office/powerpoint/2010/main" val="8796872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C118AE91-6E76-4DD1-BDC5-3BCEB951A94E}"/>
              </a:ext>
            </a:extLst>
          </p:cNvPr>
          <p:cNvSpPr txBox="1">
            <a:spLocks/>
          </p:cNvSpPr>
          <p:nvPr/>
        </p:nvSpPr>
        <p:spPr>
          <a:xfrm>
            <a:off x="0" y="-1"/>
            <a:ext cx="2381693" cy="553998"/>
          </a:xfrm>
          <a:prstGeom prst="rect">
            <a:avLst/>
          </a:prstGeom>
        </p:spPr>
        <p:txBody>
          <a:bodyPr/>
          <a:lstStyle>
            <a:lvl1pPr algn="ctr" defTabSz="457184" rtl="0" eaLnBrk="1" latinLnBrk="0" hangingPunct="1">
              <a:spcBef>
                <a:spcPct val="0"/>
              </a:spcBef>
              <a:buNone/>
              <a:defRPr sz="4400" kern="1200">
                <a:solidFill>
                  <a:schemeClr val="tx1"/>
                </a:solidFill>
                <a:latin typeface="+mj-lt"/>
                <a:ea typeface="+mj-ea"/>
                <a:cs typeface="+mj-cs"/>
              </a:defRPr>
            </a:lvl1pPr>
          </a:lstStyle>
          <a:p>
            <a:pPr marL="0" marR="0" lvl="0" indent="0" algn="ctr" defTabSz="457184"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a:ea typeface="+mj-ea"/>
                <a:cs typeface="+mj-cs"/>
              </a:rPr>
              <a:t>PO 2021 Launch</a:t>
            </a:r>
          </a:p>
          <a:p>
            <a:pPr marL="0" marR="0" lvl="0" indent="0" algn="ctr" defTabSz="457184"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a:ea typeface="+mj-ea"/>
                <a:cs typeface="+mj-cs"/>
              </a:rPr>
              <a:t>Design &amp; Quote Delta</a:t>
            </a:r>
          </a:p>
          <a:p>
            <a:pPr marL="0" marR="0" lvl="0" indent="0" algn="ctr" defTabSz="457184" rtl="0" eaLnBrk="1" fontAlgn="auto" latinLnBrk="0" hangingPunct="1">
              <a:lnSpc>
                <a:spcPct val="100000"/>
              </a:lnSpc>
              <a:spcBef>
                <a:spcPct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Arial"/>
              <a:ea typeface="+mj-ea"/>
              <a:cs typeface="+mj-cs"/>
            </a:endParaRPr>
          </a:p>
          <a:p>
            <a:pPr marL="0" marR="0" lvl="0" indent="0" algn="l" defTabSz="457184" rtl="0" eaLnBrk="1" fontAlgn="auto" latinLnBrk="0" hangingPunct="1">
              <a:lnSpc>
                <a:spcPct val="100000"/>
              </a:lnSpc>
              <a:spcBef>
                <a:spcPct val="0"/>
              </a:spcBef>
              <a:spcAft>
                <a:spcPts val="0"/>
              </a:spcAft>
              <a:buClrTx/>
              <a:buSzTx/>
              <a:buFontTx/>
              <a:buNone/>
              <a:tabLst/>
              <a:defRPr/>
            </a:pPr>
            <a:r>
              <a:rPr kumimoji="0" lang="de-DE" sz="2000" b="0" i="0" u="none" strike="noStrike" kern="1200" cap="none" spc="0" normalizeH="0" baseline="0" noProof="0" dirty="0">
                <a:ln>
                  <a:noFill/>
                </a:ln>
                <a:solidFill>
                  <a:prstClr val="black"/>
                </a:solidFill>
                <a:effectLst/>
                <a:uLnTx/>
                <a:uFillTx/>
                <a:latin typeface="Arial"/>
                <a:ea typeface="+mj-ea"/>
                <a:cs typeface="+mj-cs"/>
              </a:rPr>
              <a:t> </a:t>
            </a:r>
            <a:endParaRPr kumimoji="0" lang="en-US" sz="2000" b="0" i="0" u="none" strike="noStrike" kern="1200" cap="none" spc="0" normalizeH="0" baseline="0" noProof="0" dirty="0">
              <a:ln>
                <a:noFill/>
              </a:ln>
              <a:solidFill>
                <a:prstClr val="black"/>
              </a:solidFill>
              <a:effectLst/>
              <a:uLnTx/>
              <a:uFillTx/>
              <a:latin typeface="Arial"/>
              <a:ea typeface="+mj-ea"/>
              <a:cs typeface="+mj-cs"/>
            </a:endParaRPr>
          </a:p>
        </p:txBody>
      </p:sp>
      <p:sp>
        <p:nvSpPr>
          <p:cNvPr id="7" name="Rectangle 6">
            <a:extLst>
              <a:ext uri="{FF2B5EF4-FFF2-40B4-BE49-F238E27FC236}">
                <a16:creationId xmlns:a16="http://schemas.microsoft.com/office/drawing/2014/main" id="{1CE249AF-39FE-4E20-8793-93B0DE59F8AF}"/>
              </a:ext>
            </a:extLst>
          </p:cNvPr>
          <p:cNvSpPr/>
          <p:nvPr/>
        </p:nvSpPr>
        <p:spPr>
          <a:xfrm>
            <a:off x="2438400" y="-1"/>
            <a:ext cx="6783977"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l" defTabSz="45718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45718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457184" rtl="0" eaLnBrk="1" fontAlgn="auto" latinLnBrk="0" hangingPunct="1">
              <a:lnSpc>
                <a:spcPct val="100000"/>
              </a:lnSpc>
              <a:spcBef>
                <a:spcPts val="0"/>
              </a:spcBef>
              <a:spcAft>
                <a:spcPts val="0"/>
              </a:spcAft>
              <a:buClrTx/>
              <a:buSzTx/>
              <a:buFontTx/>
              <a:buNone/>
              <a:tabLst/>
              <a:defRPr/>
            </a:pPr>
            <a:endParaRPr lang="en-US" sz="1600" dirty="0">
              <a:solidFill>
                <a:prstClr val="white"/>
              </a:solidFill>
              <a:latin typeface="Arial"/>
            </a:endParaRPr>
          </a:p>
          <a:p>
            <a:pPr marL="0" marR="0" lvl="0" indent="0" algn="l" defTabSz="457184" rtl="0" eaLnBrk="1" fontAlgn="auto" latinLnBrk="0" hangingPunct="1">
              <a:lnSpc>
                <a:spcPct val="100000"/>
              </a:lnSpc>
              <a:spcBef>
                <a:spcPts val="0"/>
              </a:spcBef>
              <a:spcAft>
                <a:spcPts val="0"/>
              </a:spcAft>
              <a:buClrTx/>
              <a:buSzTx/>
              <a:buFontTx/>
              <a:buNone/>
              <a:tabLst/>
              <a:defRPr/>
            </a:pPr>
            <a:endParaRPr lang="en-US" sz="1600" dirty="0">
              <a:solidFill>
                <a:prstClr val="white"/>
              </a:solidFill>
              <a:latin typeface="Arial"/>
            </a:endParaRPr>
          </a:p>
          <a:p>
            <a:pPr marL="0" marR="0" lvl="0" indent="0" algn="l" defTabSz="45718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a:ea typeface="+mn-ea"/>
                <a:cs typeface="+mn-cs"/>
              </a:rPr>
              <a:t>1 – Introductions</a:t>
            </a:r>
            <a:endParaRPr kumimoji="0" lang="en-US" sz="1600" b="0" i="1"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457184" rtl="0" eaLnBrk="1" fontAlgn="auto" latinLnBrk="0" hangingPunct="1">
              <a:lnSpc>
                <a:spcPct val="100000"/>
              </a:lnSpc>
              <a:spcBef>
                <a:spcPts val="0"/>
              </a:spcBef>
              <a:spcAft>
                <a:spcPts val="0"/>
              </a:spcAft>
              <a:buClrTx/>
              <a:buSzTx/>
              <a:buFontTx/>
              <a:buNone/>
              <a:tabLst/>
              <a:defRPr/>
            </a:pPr>
            <a:endParaRPr kumimoji="0" lang="en-US" sz="1600" b="0" i="1"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45718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a:ea typeface="+mn-ea"/>
                <a:cs typeface="+mn-cs"/>
              </a:rPr>
              <a:t>2 – Power Operation 2021 Launch Schedule</a:t>
            </a:r>
          </a:p>
          <a:p>
            <a:pPr marL="0" marR="0" lvl="0" indent="0" algn="l" defTabSz="45718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
              <a:ea typeface="+mn-ea"/>
              <a:cs typeface="+mn-cs"/>
            </a:endParaRPr>
          </a:p>
          <a:p>
            <a:pPr lvl="0">
              <a:defRPr/>
            </a:pPr>
            <a:r>
              <a:rPr kumimoji="0" lang="en-US" sz="1600" b="0" i="0" u="none" strike="noStrike" kern="1200" cap="none" spc="0" normalizeH="0" baseline="0" noProof="0" dirty="0">
                <a:ln>
                  <a:noFill/>
                </a:ln>
                <a:solidFill>
                  <a:prstClr val="white"/>
                </a:solidFill>
                <a:effectLst/>
                <a:uLnTx/>
                <a:uFillTx/>
                <a:latin typeface="Arial"/>
                <a:ea typeface="+mn-ea"/>
                <a:cs typeface="+mn-cs"/>
              </a:rPr>
              <a:t>3 – Finding </a:t>
            </a:r>
            <a:r>
              <a:rPr lang="en-US" sz="1600" dirty="0">
                <a:solidFill>
                  <a:prstClr val="white"/>
                </a:solidFill>
              </a:rPr>
              <a:t>Power Operation 2021 resources </a:t>
            </a:r>
            <a:r>
              <a:rPr kumimoji="0" lang="en-US" sz="1600" b="0" i="0" u="none" strike="noStrike" kern="1200" cap="none" spc="0" normalizeH="0" baseline="0" noProof="0" dirty="0">
                <a:ln>
                  <a:noFill/>
                </a:ln>
                <a:solidFill>
                  <a:prstClr val="white"/>
                </a:solidFill>
                <a:effectLst/>
                <a:uLnTx/>
                <a:uFillTx/>
                <a:latin typeface="Arial"/>
                <a:ea typeface="+mn-ea"/>
                <a:cs typeface="+mn-cs"/>
              </a:rPr>
              <a:t>/ collateral</a:t>
            </a:r>
          </a:p>
          <a:p>
            <a:pPr marL="0" marR="0" lvl="0" indent="0" algn="l" defTabSz="45718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45718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a:ea typeface="+mn-ea"/>
                <a:cs typeface="+mn-cs"/>
              </a:rPr>
              <a:t>4 – Power Operation 2021 What’s New </a:t>
            </a:r>
            <a:r>
              <a:rPr kumimoji="0" lang="en-US" sz="1600" b="0" i="1" u="none" strike="noStrike" kern="1200" cap="none" spc="0" normalizeH="0" baseline="0" noProof="0" dirty="0">
                <a:ln>
                  <a:noFill/>
                </a:ln>
                <a:solidFill>
                  <a:prstClr val="white"/>
                </a:solidFill>
                <a:effectLst/>
                <a:uLnTx/>
                <a:uFillTx/>
                <a:latin typeface="Arial"/>
                <a:ea typeface="+mn-ea"/>
                <a:cs typeface="+mn-cs"/>
              </a:rPr>
              <a:t>(Promote &amp; Sell recap)</a:t>
            </a:r>
          </a:p>
          <a:p>
            <a:pPr marL="0" marR="0" lvl="0" indent="0" algn="l" defTabSz="45718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45718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a:ea typeface="+mn-ea"/>
                <a:cs typeface="+mn-cs"/>
              </a:rPr>
              <a:t>5 – Design &amp; Quote resources / collateral</a:t>
            </a:r>
          </a:p>
          <a:p>
            <a:pPr marL="0" marR="0" lvl="0" indent="0" algn="l" defTabSz="457184" rtl="0" eaLnBrk="1" fontAlgn="auto" latinLnBrk="0" hangingPunct="1">
              <a:lnSpc>
                <a:spcPct val="100000"/>
              </a:lnSpc>
              <a:spcBef>
                <a:spcPts val="0"/>
              </a:spcBef>
              <a:spcAft>
                <a:spcPts val="0"/>
              </a:spcAft>
              <a:buClrTx/>
              <a:buSzTx/>
              <a:buFontTx/>
              <a:buNone/>
              <a:tabLst/>
              <a:defRPr/>
            </a:pPr>
            <a:endParaRPr lang="en-US" sz="1600" dirty="0">
              <a:solidFill>
                <a:prstClr val="white"/>
              </a:solidFill>
              <a:latin typeface="Arial"/>
            </a:endParaRPr>
          </a:p>
          <a:p>
            <a:pPr marL="0" marR="0" lvl="0" indent="0" algn="l" defTabSz="45718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a:ea typeface="+mn-ea"/>
                <a:cs typeface="+mn-cs"/>
              </a:rPr>
              <a:t>6 – Design Guide What’s New</a:t>
            </a:r>
          </a:p>
          <a:p>
            <a:pPr marL="0" marR="0" lvl="0" indent="0" algn="l" defTabSz="457184" rtl="0" eaLnBrk="1" fontAlgn="auto" latinLnBrk="0" hangingPunct="1">
              <a:lnSpc>
                <a:spcPct val="100000"/>
              </a:lnSpc>
              <a:spcBef>
                <a:spcPts val="0"/>
              </a:spcBef>
              <a:spcAft>
                <a:spcPts val="0"/>
              </a:spcAft>
              <a:buClrTx/>
              <a:buSzTx/>
              <a:buFontTx/>
              <a:buNone/>
              <a:tabLst/>
              <a:defRPr/>
            </a:pPr>
            <a:endParaRPr lang="en-US" sz="1600" dirty="0">
              <a:solidFill>
                <a:prstClr val="white"/>
              </a:solidFill>
              <a:latin typeface="Arial"/>
            </a:endParaRPr>
          </a:p>
          <a:p>
            <a:pPr marL="0" marR="0" lvl="0" indent="0" algn="l" defTabSz="45718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a:ea typeface="+mn-ea"/>
                <a:cs typeface="+mn-cs"/>
              </a:rPr>
              <a:t>7 – How to Order Power Operation What’s New</a:t>
            </a:r>
          </a:p>
          <a:p>
            <a:pPr marL="0" marR="0" lvl="0" indent="0" algn="l" defTabSz="45718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45718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a:ea typeface="+mn-ea"/>
                <a:cs typeface="+mn-cs"/>
              </a:rPr>
              <a:t>8 – Your Questions</a:t>
            </a:r>
          </a:p>
          <a:p>
            <a:pPr marL="0" marR="0" lvl="0" indent="0" algn="l" defTabSz="45718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mn-cs"/>
            </a:endParaRPr>
          </a:p>
        </p:txBody>
      </p:sp>
      <p:sp>
        <p:nvSpPr>
          <p:cNvPr id="5" name="Rectangle 4">
            <a:extLst>
              <a:ext uri="{FF2B5EF4-FFF2-40B4-BE49-F238E27FC236}">
                <a16:creationId xmlns:a16="http://schemas.microsoft.com/office/drawing/2014/main" id="{7457AE39-5A6B-4750-A116-8241E9E1232D}"/>
              </a:ext>
            </a:extLst>
          </p:cNvPr>
          <p:cNvSpPr/>
          <p:nvPr/>
        </p:nvSpPr>
        <p:spPr>
          <a:xfrm>
            <a:off x="1991831" y="998899"/>
            <a:ext cx="6344095" cy="286248"/>
          </a:xfrm>
          <a:prstGeom prst="rect">
            <a:avLst/>
          </a:prstGeom>
          <a:no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 name="TextBox 2">
            <a:extLst>
              <a:ext uri="{FF2B5EF4-FFF2-40B4-BE49-F238E27FC236}">
                <a16:creationId xmlns:a16="http://schemas.microsoft.com/office/drawing/2014/main" id="{5A5A7224-DEF0-44E4-BC9F-3AF849204235}"/>
              </a:ext>
            </a:extLst>
          </p:cNvPr>
          <p:cNvSpPr txBox="1"/>
          <p:nvPr/>
        </p:nvSpPr>
        <p:spPr>
          <a:xfrm>
            <a:off x="1793358" y="0"/>
            <a:ext cx="645042" cy="4770537"/>
          </a:xfrm>
          <a:prstGeom prst="rect">
            <a:avLst/>
          </a:prstGeom>
          <a:noFill/>
        </p:spPr>
        <p:txBody>
          <a:bodyPr wrap="square" rtlCol="0">
            <a:spAutoFit/>
          </a:bodyPr>
          <a:lstStyle/>
          <a:p>
            <a:endParaRPr lang="en-US" sz="1600" dirty="0"/>
          </a:p>
          <a:p>
            <a:endParaRPr lang="en-US" sz="1600" dirty="0"/>
          </a:p>
          <a:p>
            <a:endParaRPr lang="en-US" sz="1600" dirty="0"/>
          </a:p>
          <a:p>
            <a:pPr algn="r"/>
            <a:endParaRPr lang="en-US" sz="1600" dirty="0"/>
          </a:p>
          <a:p>
            <a:pPr algn="r"/>
            <a:r>
              <a:rPr lang="en-US" sz="1600" dirty="0">
                <a:solidFill>
                  <a:schemeClr val="bg1">
                    <a:lumMod val="95000"/>
                  </a:schemeClr>
                </a:solidFill>
              </a:rPr>
              <a:t>5’</a:t>
            </a:r>
          </a:p>
          <a:p>
            <a:pPr algn="r"/>
            <a:endParaRPr lang="en-US" sz="1600" dirty="0">
              <a:solidFill>
                <a:schemeClr val="bg1">
                  <a:lumMod val="95000"/>
                </a:schemeClr>
              </a:solidFill>
            </a:endParaRPr>
          </a:p>
          <a:p>
            <a:pPr algn="r"/>
            <a:r>
              <a:rPr lang="en-US" sz="1600" dirty="0">
                <a:solidFill>
                  <a:schemeClr val="bg1">
                    <a:lumMod val="95000"/>
                  </a:schemeClr>
                </a:solidFill>
              </a:rPr>
              <a:t>5’</a:t>
            </a:r>
          </a:p>
          <a:p>
            <a:pPr algn="r"/>
            <a:endParaRPr lang="en-US" sz="1600" dirty="0">
              <a:solidFill>
                <a:schemeClr val="bg1">
                  <a:lumMod val="95000"/>
                </a:schemeClr>
              </a:solidFill>
            </a:endParaRPr>
          </a:p>
          <a:p>
            <a:pPr algn="r"/>
            <a:r>
              <a:rPr lang="en-US" sz="1600" dirty="0">
                <a:solidFill>
                  <a:schemeClr val="bg1">
                    <a:lumMod val="95000"/>
                  </a:schemeClr>
                </a:solidFill>
              </a:rPr>
              <a:t>5’</a:t>
            </a:r>
          </a:p>
          <a:p>
            <a:pPr algn="r"/>
            <a:endParaRPr lang="en-US" sz="1600" dirty="0"/>
          </a:p>
          <a:p>
            <a:pPr algn="r"/>
            <a:r>
              <a:rPr lang="en-US" sz="1600" dirty="0">
                <a:solidFill>
                  <a:schemeClr val="bg1">
                    <a:lumMod val="95000"/>
                  </a:schemeClr>
                </a:solidFill>
              </a:rPr>
              <a:t>10’</a:t>
            </a:r>
          </a:p>
          <a:p>
            <a:pPr algn="r"/>
            <a:endParaRPr lang="en-US" sz="1600" dirty="0"/>
          </a:p>
          <a:p>
            <a:pPr algn="r"/>
            <a:r>
              <a:rPr lang="en-US" sz="1600" dirty="0">
                <a:solidFill>
                  <a:schemeClr val="bg1">
                    <a:lumMod val="95000"/>
                  </a:schemeClr>
                </a:solidFill>
              </a:rPr>
              <a:t>5’</a:t>
            </a:r>
          </a:p>
          <a:p>
            <a:pPr algn="r"/>
            <a:endParaRPr lang="en-US" sz="1600" dirty="0"/>
          </a:p>
          <a:p>
            <a:pPr algn="r"/>
            <a:r>
              <a:rPr lang="en-US" sz="1600" dirty="0">
                <a:solidFill>
                  <a:schemeClr val="bg1">
                    <a:lumMod val="95000"/>
                  </a:schemeClr>
                </a:solidFill>
              </a:rPr>
              <a:t>40’</a:t>
            </a:r>
          </a:p>
          <a:p>
            <a:pPr algn="r"/>
            <a:endParaRPr lang="en-US" sz="1600" dirty="0">
              <a:solidFill>
                <a:schemeClr val="bg1">
                  <a:lumMod val="95000"/>
                </a:schemeClr>
              </a:solidFill>
            </a:endParaRPr>
          </a:p>
          <a:p>
            <a:pPr algn="r"/>
            <a:r>
              <a:rPr lang="en-US" sz="1600" dirty="0">
                <a:solidFill>
                  <a:schemeClr val="bg1">
                    <a:lumMod val="95000"/>
                  </a:schemeClr>
                </a:solidFill>
              </a:rPr>
              <a:t>5’</a:t>
            </a:r>
          </a:p>
          <a:p>
            <a:pPr algn="r"/>
            <a:endParaRPr lang="en-US" sz="1600" dirty="0">
              <a:solidFill>
                <a:schemeClr val="bg1">
                  <a:lumMod val="95000"/>
                </a:schemeClr>
              </a:solidFill>
            </a:endParaRPr>
          </a:p>
          <a:p>
            <a:pPr algn="r"/>
            <a:r>
              <a:rPr lang="en-US" sz="1600" dirty="0">
                <a:solidFill>
                  <a:schemeClr val="bg1">
                    <a:lumMod val="95000"/>
                  </a:schemeClr>
                </a:solidFill>
              </a:rPr>
              <a:t>15’</a:t>
            </a:r>
          </a:p>
        </p:txBody>
      </p:sp>
    </p:spTree>
    <p:extLst>
      <p:ext uri="{BB962C8B-B14F-4D97-AF65-F5344CB8AC3E}">
        <p14:creationId xmlns:p14="http://schemas.microsoft.com/office/powerpoint/2010/main" val="19452466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 Placeholder 5">
            <a:extLst>
              <a:ext uri="{FF2B5EF4-FFF2-40B4-BE49-F238E27FC236}">
                <a16:creationId xmlns:a16="http://schemas.microsoft.com/office/drawing/2014/main" id="{80918269-84A7-417D-936E-660F7B5F0966}"/>
              </a:ext>
            </a:extLst>
          </p:cNvPr>
          <p:cNvSpPr txBox="1">
            <a:spLocks/>
          </p:cNvSpPr>
          <p:nvPr/>
        </p:nvSpPr>
        <p:spPr>
          <a:xfrm>
            <a:off x="165513" y="523676"/>
            <a:ext cx="8647112" cy="253916"/>
          </a:xfrm>
          <a:prstGeom prst="rect">
            <a:avLst/>
          </a:prstGeom>
        </p:spPr>
        <p:txBody>
          <a:bodyPr/>
          <a:lstStyle>
            <a:lvl1pPr marL="173038" indent="-157163" algn="l" defTabSz="457200" rtl="0" eaLnBrk="1" latinLnBrk="0" hangingPunct="1">
              <a:spcBef>
                <a:spcPts val="500"/>
              </a:spcBef>
              <a:spcAft>
                <a:spcPts val="500"/>
              </a:spcAft>
              <a:buClr>
                <a:schemeClr val="bg2"/>
              </a:buClr>
              <a:buFont typeface="Arial" panose="020B0604020202020204" pitchFamily="34" charset="0"/>
              <a:buChar char="•"/>
              <a:defRPr sz="1400" kern="1200">
                <a:solidFill>
                  <a:schemeClr val="accent1"/>
                </a:solidFill>
                <a:latin typeface="Arial"/>
                <a:ea typeface="+mn-ea"/>
                <a:cs typeface="Arial"/>
              </a:defRPr>
            </a:lvl1pPr>
            <a:lvl2pPr marL="361950" indent="-182563" algn="l" defTabSz="447675" rtl="0" eaLnBrk="1" latinLnBrk="0" hangingPunct="1">
              <a:spcBef>
                <a:spcPts val="500"/>
              </a:spcBef>
              <a:spcAft>
                <a:spcPts val="500"/>
              </a:spcAft>
              <a:buClr>
                <a:srgbClr val="36C746"/>
              </a:buClr>
              <a:buFont typeface="Arial"/>
              <a:buChar char="•"/>
              <a:defRPr sz="1200" kern="1200">
                <a:solidFill>
                  <a:schemeClr val="accent1"/>
                </a:solidFill>
                <a:latin typeface="Arial"/>
                <a:ea typeface="+mn-ea"/>
                <a:cs typeface="Arial"/>
              </a:defRPr>
            </a:lvl2pPr>
            <a:lvl3pPr marL="538163" indent="-179388" algn="l" defTabSz="457200" rtl="0" eaLnBrk="1" latinLnBrk="0" hangingPunct="1">
              <a:spcBef>
                <a:spcPts val="500"/>
              </a:spcBef>
              <a:spcAft>
                <a:spcPts val="500"/>
              </a:spcAft>
              <a:buClr>
                <a:srgbClr val="36C746"/>
              </a:buClr>
              <a:buFont typeface="Arial" panose="020B0604020202020204" pitchFamily="34" charset="0"/>
              <a:buChar char="–"/>
              <a:defRPr sz="1100" kern="1200">
                <a:solidFill>
                  <a:schemeClr val="accent1"/>
                </a:solidFill>
                <a:latin typeface="Arial"/>
                <a:ea typeface="+mn-ea"/>
                <a:cs typeface="Arial"/>
              </a:defRPr>
            </a:lvl3pPr>
            <a:lvl4pPr marL="719138" indent="-17938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4pPr>
            <a:lvl5pPr marL="896938" indent="-18573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5pPr>
            <a:lvl6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baseline="0">
                <a:solidFill>
                  <a:schemeClr val="accent1"/>
                </a:solidFill>
                <a:latin typeface="Arial" panose="020B0604020202020204" pitchFamily="34" charset="0"/>
                <a:ea typeface="+mn-ea"/>
                <a:cs typeface="Arial" panose="020B0604020202020204" pitchFamily="34" charset="0"/>
              </a:defRPr>
            </a:lvl6pPr>
            <a:lvl7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a:solidFill>
                  <a:schemeClr val="accent1"/>
                </a:solidFill>
                <a:latin typeface="Arial" panose="020B0604020202020204" pitchFamily="34" charset="0"/>
                <a:ea typeface="+mn-ea"/>
                <a:cs typeface="Arial" panose="020B0604020202020204" pitchFamily="34" charset="0"/>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5875" lvl="0" indent="0">
              <a:buClr>
                <a:srgbClr val="3DCD58"/>
              </a:buClr>
              <a:buNone/>
              <a:defRPr/>
            </a:pPr>
            <a:r>
              <a:rPr lang="en-US" sz="1600" dirty="0">
                <a:solidFill>
                  <a:prstClr val="white"/>
                </a:solidFill>
              </a:rPr>
              <a:t>Promote &amp; Sell collateral now available (4/4)</a:t>
            </a:r>
            <a:endParaRPr kumimoji="0" lang="en-US" sz="1600" b="0" i="0" u="none" strike="noStrike" kern="1200" cap="none" spc="0" normalizeH="0" baseline="0" noProof="0" dirty="0">
              <a:ln>
                <a:noFill/>
              </a:ln>
              <a:solidFill>
                <a:prstClr val="white"/>
              </a:solidFill>
              <a:effectLst/>
              <a:uLnTx/>
              <a:uFillTx/>
              <a:latin typeface="Arial"/>
              <a:ea typeface="+mn-ea"/>
              <a:cs typeface="Arial"/>
            </a:endParaRPr>
          </a:p>
        </p:txBody>
      </p:sp>
      <p:sp>
        <p:nvSpPr>
          <p:cNvPr id="45" name="Title 1">
            <a:extLst>
              <a:ext uri="{FF2B5EF4-FFF2-40B4-BE49-F238E27FC236}">
                <a16:creationId xmlns:a16="http://schemas.microsoft.com/office/drawing/2014/main" id="{D337A3C5-B3CD-4774-98B2-5253DCEC8892}"/>
              </a:ext>
            </a:extLst>
          </p:cNvPr>
          <p:cNvSpPr txBox="1">
            <a:spLocks/>
          </p:cNvSpPr>
          <p:nvPr/>
        </p:nvSpPr>
        <p:spPr>
          <a:xfrm>
            <a:off x="259181" y="230799"/>
            <a:ext cx="8631283" cy="307697"/>
          </a:xfrm>
          <a:prstGeom prst="rect">
            <a:avLst/>
          </a:prstGeom>
        </p:spPr>
        <p:txBody>
          <a:bodyPr vert="horz" lIns="0" tIns="0" rIns="0" bIns="0" rtlCol="0" anchor="t">
            <a:spAutoFit/>
          </a:bodyPr>
          <a:lstStyle>
            <a:lvl1pPr algn="l" defTabSz="457075" rtl="0" eaLnBrk="1" latinLnBrk="0" hangingPunct="1">
              <a:spcBef>
                <a:spcPct val="0"/>
              </a:spcBef>
              <a:buNone/>
              <a:defRPr sz="2000" kern="1200">
                <a:solidFill>
                  <a:srgbClr val="36C746"/>
                </a:solidFill>
                <a:latin typeface="Arial"/>
                <a:ea typeface="+mj-ea"/>
                <a:cs typeface="Arial"/>
              </a:defRPr>
            </a:lvl1pPr>
          </a:lstStyle>
          <a:p>
            <a:pPr marL="0" marR="0" lvl="0" indent="0" algn="l" defTabSz="457075" rtl="0" eaLnBrk="1" fontAlgn="auto" latinLnBrk="0" hangingPunct="1">
              <a:lnSpc>
                <a:spcPct val="100000"/>
              </a:lnSpc>
              <a:spcBef>
                <a:spcPct val="0"/>
              </a:spcBef>
              <a:spcAft>
                <a:spcPts val="0"/>
              </a:spcAft>
              <a:buClrTx/>
              <a:buSzTx/>
              <a:buFontTx/>
              <a:buNone/>
              <a:tabLst/>
              <a:defRPr/>
            </a:pPr>
            <a:r>
              <a:rPr lang="en-US" dirty="0"/>
              <a:t>Power Operation 2021 collateral available</a:t>
            </a:r>
            <a:endParaRPr kumimoji="0" lang="en-US" sz="2000" b="1" i="0" u="none" strike="noStrike" kern="1200" cap="none" spc="0" normalizeH="0" baseline="0" noProof="0" dirty="0">
              <a:ln>
                <a:noFill/>
              </a:ln>
              <a:solidFill>
                <a:srgbClr val="36C746"/>
              </a:solidFill>
              <a:effectLst/>
              <a:uLnTx/>
              <a:uFillTx/>
              <a:latin typeface="Arial"/>
              <a:ea typeface="+mj-ea"/>
              <a:cs typeface="Arial"/>
            </a:endParaRPr>
          </a:p>
        </p:txBody>
      </p:sp>
      <p:graphicFrame>
        <p:nvGraphicFramePr>
          <p:cNvPr id="3" name="Table 3">
            <a:extLst>
              <a:ext uri="{FF2B5EF4-FFF2-40B4-BE49-F238E27FC236}">
                <a16:creationId xmlns:a16="http://schemas.microsoft.com/office/drawing/2014/main" id="{5F7EAE20-910B-49E0-A36A-6600B0805B94}"/>
              </a:ext>
            </a:extLst>
          </p:cNvPr>
          <p:cNvGraphicFramePr>
            <a:graphicFrameLocks noGrp="1"/>
          </p:cNvGraphicFramePr>
          <p:nvPr>
            <p:extLst>
              <p:ext uri="{D42A27DB-BD31-4B8C-83A1-F6EECF244321}">
                <p14:modId xmlns:p14="http://schemas.microsoft.com/office/powerpoint/2010/main" val="1551721248"/>
              </p:ext>
            </p:extLst>
          </p:nvPr>
        </p:nvGraphicFramePr>
        <p:xfrm>
          <a:off x="259181" y="1000494"/>
          <a:ext cx="8553444" cy="3108960"/>
        </p:xfrm>
        <a:graphic>
          <a:graphicData uri="http://schemas.openxmlformats.org/drawingml/2006/table">
            <a:tbl>
              <a:tblPr firstRow="1" bandRow="1">
                <a:tableStyleId>{5C22544A-7EE6-4342-B048-85BDC9FD1C3A}</a:tableStyleId>
              </a:tblPr>
              <a:tblGrid>
                <a:gridCol w="2866791">
                  <a:extLst>
                    <a:ext uri="{9D8B030D-6E8A-4147-A177-3AD203B41FA5}">
                      <a16:colId xmlns:a16="http://schemas.microsoft.com/office/drawing/2014/main" val="1572050481"/>
                    </a:ext>
                  </a:extLst>
                </a:gridCol>
                <a:gridCol w="1070344">
                  <a:extLst>
                    <a:ext uri="{9D8B030D-6E8A-4147-A177-3AD203B41FA5}">
                      <a16:colId xmlns:a16="http://schemas.microsoft.com/office/drawing/2014/main" val="2219503307"/>
                    </a:ext>
                  </a:extLst>
                </a:gridCol>
                <a:gridCol w="1516912">
                  <a:extLst>
                    <a:ext uri="{9D8B030D-6E8A-4147-A177-3AD203B41FA5}">
                      <a16:colId xmlns:a16="http://schemas.microsoft.com/office/drawing/2014/main" val="285442476"/>
                    </a:ext>
                  </a:extLst>
                </a:gridCol>
                <a:gridCol w="3099397">
                  <a:extLst>
                    <a:ext uri="{9D8B030D-6E8A-4147-A177-3AD203B41FA5}">
                      <a16:colId xmlns:a16="http://schemas.microsoft.com/office/drawing/2014/main" val="2630109401"/>
                    </a:ext>
                  </a:extLst>
                </a:gridCol>
              </a:tblGrid>
              <a:tr h="370840">
                <a:tc>
                  <a:txBody>
                    <a:bodyPr/>
                    <a:lstStyle/>
                    <a:p>
                      <a:r>
                        <a:rPr lang="en-US" sz="1200" dirty="0"/>
                        <a:t>Collateral</a:t>
                      </a:r>
                    </a:p>
                  </a:txBody>
                  <a:tcPr/>
                </a:tc>
                <a:tc>
                  <a:txBody>
                    <a:bodyPr/>
                    <a:lstStyle/>
                    <a:p>
                      <a:r>
                        <a:rPr lang="en-US" sz="1200" dirty="0"/>
                        <a:t>Available on Extranet</a:t>
                      </a:r>
                    </a:p>
                  </a:txBody>
                  <a:tcPr/>
                </a:tc>
                <a:tc>
                  <a:txBody>
                    <a:bodyPr/>
                    <a:lstStyle/>
                    <a:p>
                      <a:r>
                        <a:rPr lang="en-US" sz="1200" dirty="0"/>
                        <a:t>Available on Community (SEK)</a:t>
                      </a:r>
                    </a:p>
                  </a:txBody>
                  <a:tcPr/>
                </a:tc>
                <a:tc>
                  <a:txBody>
                    <a:bodyPr/>
                    <a:lstStyle/>
                    <a:p>
                      <a:r>
                        <a:rPr lang="en-US" sz="1200" dirty="0"/>
                        <a:t>Description</a:t>
                      </a:r>
                    </a:p>
                  </a:txBody>
                  <a:tcPr/>
                </a:tc>
                <a:extLst>
                  <a:ext uri="{0D108BD9-81ED-4DB2-BD59-A6C34878D82A}">
                    <a16:rowId xmlns:a16="http://schemas.microsoft.com/office/drawing/2014/main" val="3352331911"/>
                  </a:ext>
                </a:extLst>
              </a:tr>
              <a:tr h="370840">
                <a:tc>
                  <a:txBody>
                    <a:bodyPr/>
                    <a:lstStyle/>
                    <a:p>
                      <a:pPr marL="0" indent="0" algn="l" defTabSz="457184" rtl="0" eaLnBrk="1" latinLnBrk="0" hangingPunct="1">
                        <a:buFont typeface="Arial" panose="020B0604020202020204" pitchFamily="34" charset="0"/>
                        <a:buNone/>
                      </a:pPr>
                      <a:r>
                        <a:rPr lang="en-US" sz="1200" b="1" kern="1200" dirty="0">
                          <a:solidFill>
                            <a:srgbClr val="00B050"/>
                          </a:solidFill>
                          <a:latin typeface="+mn-lt"/>
                          <a:ea typeface="+mn-ea"/>
                          <a:cs typeface="+mn-cs"/>
                        </a:rPr>
                        <a:t>Whitepaper: “Analytics Enabled by Waveform Analysis”</a:t>
                      </a:r>
                    </a:p>
                  </a:txBody>
                  <a:tcPr/>
                </a:tc>
                <a:tc>
                  <a:txBody>
                    <a:bodyPr/>
                    <a:lstStyle/>
                    <a:p>
                      <a:r>
                        <a:rPr lang="en-US" sz="1200" dirty="0"/>
                        <a:t>N/A</a:t>
                      </a:r>
                    </a:p>
                  </a:txBody>
                  <a:tcPr/>
                </a:tc>
                <a:tc>
                  <a:txBody>
                    <a:bodyPr/>
                    <a:lstStyle/>
                    <a:p>
                      <a:r>
                        <a:rPr lang="en-US" sz="1200" dirty="0"/>
                        <a:t>Yes</a:t>
                      </a:r>
                    </a:p>
                  </a:txBody>
                  <a:tcPr/>
                </a:tc>
                <a:tc>
                  <a:txBody>
                    <a:bodyPr/>
                    <a:lstStyle/>
                    <a:p>
                      <a:r>
                        <a:rPr lang="en-US" sz="1100" dirty="0"/>
                        <a:t>Whitepaper in support of Natural Language Analysis of waveforms</a:t>
                      </a:r>
                      <a:endParaRPr lang="en-US" sz="1100" b="0" i="1" dirty="0">
                        <a:solidFill>
                          <a:srgbClr val="00B050"/>
                        </a:solidFill>
                      </a:endParaRPr>
                    </a:p>
                  </a:txBody>
                  <a:tcPr/>
                </a:tc>
                <a:extLst>
                  <a:ext uri="{0D108BD9-81ED-4DB2-BD59-A6C34878D82A}">
                    <a16:rowId xmlns:a16="http://schemas.microsoft.com/office/drawing/2014/main" val="2215743552"/>
                  </a:ext>
                </a:extLst>
              </a:tr>
              <a:tr h="370840">
                <a:tc>
                  <a:txBody>
                    <a:bodyPr/>
                    <a:lstStyle/>
                    <a:p>
                      <a:pPr marL="0" indent="0">
                        <a:buFont typeface="Arial" panose="020B0604020202020204" pitchFamily="34" charset="0"/>
                        <a:buNone/>
                      </a:pPr>
                      <a:r>
                        <a:rPr lang="en-US" sz="1200" b="1" dirty="0">
                          <a:solidFill>
                            <a:srgbClr val="00B050"/>
                          </a:solidFill>
                        </a:rPr>
                        <a:t>Power Operation 2021 </a:t>
                      </a:r>
                      <a:r>
                        <a:rPr lang="en-US" sz="1200" b="1" dirty="0" err="1">
                          <a:solidFill>
                            <a:srgbClr val="00B050"/>
                          </a:solidFill>
                        </a:rPr>
                        <a:t>eBrochure</a:t>
                      </a:r>
                      <a:endParaRPr lang="en-US" sz="1200" b="1" dirty="0">
                        <a:solidFill>
                          <a:srgbClr val="00B050"/>
                        </a:solidFill>
                      </a:endParaRPr>
                    </a:p>
                  </a:txBody>
                  <a:tcPr/>
                </a:tc>
                <a:tc>
                  <a:txBody>
                    <a:bodyPr/>
                    <a:lstStyle/>
                    <a:p>
                      <a:r>
                        <a:rPr lang="en-US" sz="1200" dirty="0"/>
                        <a:t>Yes</a:t>
                      </a:r>
                    </a:p>
                  </a:txBody>
                  <a:tcPr/>
                </a:tc>
                <a:tc>
                  <a:txBody>
                    <a:bodyPr/>
                    <a:lstStyle/>
                    <a:p>
                      <a:r>
                        <a:rPr lang="en-US" sz="1200" dirty="0"/>
                        <a:t>Yes</a:t>
                      </a:r>
                    </a:p>
                  </a:txBody>
                  <a:tcPr/>
                </a:tc>
                <a:tc>
                  <a:txBody>
                    <a:bodyPr/>
                    <a:lstStyle/>
                    <a:p>
                      <a:r>
                        <a:rPr lang="en-US" sz="1200" dirty="0"/>
                        <a:t>Marcom - Electronic brochure describing Key value propositions, Segment specific messages, etc.</a:t>
                      </a:r>
                    </a:p>
                  </a:txBody>
                  <a:tcPr/>
                </a:tc>
                <a:extLst>
                  <a:ext uri="{0D108BD9-81ED-4DB2-BD59-A6C34878D82A}">
                    <a16:rowId xmlns:a16="http://schemas.microsoft.com/office/drawing/2014/main" val="2209775583"/>
                  </a:ext>
                </a:extLst>
              </a:tr>
              <a:tr h="370840">
                <a:tc>
                  <a:txBody>
                    <a:bodyPr/>
                    <a:lstStyle/>
                    <a:p>
                      <a:pPr marL="0" indent="0">
                        <a:buFont typeface="Arial" panose="020B0604020202020204" pitchFamily="34" charset="0"/>
                        <a:buNone/>
                      </a:pPr>
                      <a:r>
                        <a:rPr lang="en-US" sz="1200" b="1" dirty="0">
                          <a:solidFill>
                            <a:srgbClr val="00B050"/>
                          </a:solidFill>
                        </a:rPr>
                        <a:t>Power Operation 2021 Flyer</a:t>
                      </a:r>
                    </a:p>
                  </a:txBody>
                  <a:tcPr/>
                </a:tc>
                <a:tc>
                  <a:txBody>
                    <a:bodyPr/>
                    <a:lstStyle/>
                    <a:p>
                      <a:r>
                        <a:rPr lang="en-US" sz="1200" dirty="0"/>
                        <a:t>Yes</a:t>
                      </a:r>
                    </a:p>
                  </a:txBody>
                  <a:tcPr/>
                </a:tc>
                <a:tc>
                  <a:txBody>
                    <a:bodyPr/>
                    <a:lstStyle/>
                    <a:p>
                      <a:r>
                        <a:rPr lang="en-US" sz="1200" dirty="0"/>
                        <a:t>Yes</a:t>
                      </a:r>
                    </a:p>
                  </a:txBody>
                  <a:tcPr/>
                </a:tc>
                <a:tc>
                  <a:txBody>
                    <a:bodyPr/>
                    <a:lstStyle/>
                    <a:p>
                      <a:r>
                        <a:rPr lang="en-US" sz="1200" dirty="0"/>
                        <a:t>Marcom - One-page fact sheet for Power Operation 2021 features and benefits</a:t>
                      </a:r>
                      <a:endParaRPr lang="en-US" sz="1050" i="1" dirty="0">
                        <a:solidFill>
                          <a:srgbClr val="00B050"/>
                        </a:solidFill>
                      </a:endParaRPr>
                    </a:p>
                  </a:txBody>
                  <a:tcPr/>
                </a:tc>
                <a:extLst>
                  <a:ext uri="{0D108BD9-81ED-4DB2-BD59-A6C34878D82A}">
                    <a16:rowId xmlns:a16="http://schemas.microsoft.com/office/drawing/2014/main" val="3793620571"/>
                  </a:ext>
                </a:extLst>
              </a:tr>
              <a:tr h="370840">
                <a:tc>
                  <a:txBody>
                    <a:bodyPr/>
                    <a:lstStyle/>
                    <a:p>
                      <a:pPr marL="0" indent="0">
                        <a:buFont typeface="Arial" panose="020B0604020202020204" pitchFamily="34" charset="0"/>
                        <a:buNone/>
                      </a:pPr>
                      <a:r>
                        <a:rPr lang="en-US" sz="1200" b="1" dirty="0">
                          <a:solidFill>
                            <a:srgbClr val="00B050"/>
                          </a:solidFill>
                        </a:rPr>
                        <a:t>Power Operation 2021 Press Release</a:t>
                      </a:r>
                    </a:p>
                  </a:txBody>
                  <a:tcPr/>
                </a:tc>
                <a:tc>
                  <a:txBody>
                    <a:bodyPr/>
                    <a:lstStyle/>
                    <a:p>
                      <a:r>
                        <a:rPr lang="en-US" sz="1200" dirty="0"/>
                        <a:t>Yes</a:t>
                      </a:r>
                    </a:p>
                  </a:txBody>
                  <a:tcPr/>
                </a:tc>
                <a:tc>
                  <a:txBody>
                    <a:bodyPr/>
                    <a:lstStyle/>
                    <a:p>
                      <a:r>
                        <a:rPr lang="en-US" sz="1200" dirty="0"/>
                        <a:t>Yes</a:t>
                      </a:r>
                    </a:p>
                  </a:txBody>
                  <a:tcPr/>
                </a:tc>
                <a:tc>
                  <a:txBody>
                    <a:bodyPr/>
                    <a:lstStyle/>
                    <a:p>
                      <a:r>
                        <a:rPr lang="en-US" sz="1200" dirty="0"/>
                        <a:t>Marcom - Press release template to announce new Power Operation 2021</a:t>
                      </a:r>
                      <a:endParaRPr lang="en-US" sz="1050" i="1" dirty="0">
                        <a:solidFill>
                          <a:srgbClr val="00B050"/>
                        </a:solidFill>
                      </a:endParaRPr>
                    </a:p>
                  </a:txBody>
                  <a:tcPr/>
                </a:tc>
                <a:extLst>
                  <a:ext uri="{0D108BD9-81ED-4DB2-BD59-A6C34878D82A}">
                    <a16:rowId xmlns:a16="http://schemas.microsoft.com/office/drawing/2014/main" val="569252442"/>
                  </a:ext>
                </a:extLst>
              </a:tr>
              <a:tr h="370840">
                <a:tc>
                  <a:txBody>
                    <a:bodyPr/>
                    <a:lstStyle/>
                    <a:p>
                      <a:pPr marL="0" indent="0">
                        <a:buFont typeface="Arial" panose="020B0604020202020204" pitchFamily="34" charset="0"/>
                        <a:buNone/>
                      </a:pPr>
                      <a:r>
                        <a:rPr lang="en-US" sz="1200" b="1" dirty="0">
                          <a:solidFill>
                            <a:srgbClr val="00B050"/>
                          </a:solidFill>
                        </a:rPr>
                        <a:t>Power Operation 2021 Offer Banner</a:t>
                      </a:r>
                    </a:p>
                  </a:txBody>
                  <a:tcPr/>
                </a:tc>
                <a:tc>
                  <a:txBody>
                    <a:bodyPr/>
                    <a:lstStyle/>
                    <a:p>
                      <a:r>
                        <a:rPr lang="en-US" sz="1200" dirty="0"/>
                        <a:t>Yes</a:t>
                      </a:r>
                    </a:p>
                  </a:txBody>
                  <a:tcPr/>
                </a:tc>
                <a:tc>
                  <a:txBody>
                    <a:bodyPr/>
                    <a:lstStyle/>
                    <a:p>
                      <a:r>
                        <a:rPr lang="en-US" sz="1200" dirty="0"/>
                        <a:t>Yes</a:t>
                      </a:r>
                    </a:p>
                  </a:txBody>
                  <a:tcPr/>
                </a:tc>
                <a:tc>
                  <a:txBody>
                    <a:bodyPr/>
                    <a:lstStyle/>
                    <a:p>
                      <a:r>
                        <a:rPr lang="en-US" sz="1200" dirty="0"/>
                        <a:t>Marcom - Kakemono for tradeshows and other physical events that teams may have in the future</a:t>
                      </a:r>
                      <a:endParaRPr lang="en-US" sz="1200" i="1" dirty="0"/>
                    </a:p>
                  </a:txBody>
                  <a:tcPr/>
                </a:tc>
                <a:extLst>
                  <a:ext uri="{0D108BD9-81ED-4DB2-BD59-A6C34878D82A}">
                    <a16:rowId xmlns:a16="http://schemas.microsoft.com/office/drawing/2014/main" val="869955621"/>
                  </a:ext>
                </a:extLst>
              </a:tr>
            </a:tbl>
          </a:graphicData>
        </a:graphic>
      </p:graphicFrame>
      <p:sp>
        <p:nvSpPr>
          <p:cNvPr id="7" name="Rectangle 6">
            <a:extLst>
              <a:ext uri="{FF2B5EF4-FFF2-40B4-BE49-F238E27FC236}">
                <a16:creationId xmlns:a16="http://schemas.microsoft.com/office/drawing/2014/main" id="{AD3C90F9-9F40-456E-9C4F-41C0E45D189F}"/>
              </a:ext>
            </a:extLst>
          </p:cNvPr>
          <p:cNvSpPr/>
          <p:nvPr/>
        </p:nvSpPr>
        <p:spPr>
          <a:xfrm>
            <a:off x="5447998" y="160286"/>
            <a:ext cx="3625247" cy="552893"/>
          </a:xfrm>
          <a:prstGeom prst="rect">
            <a:avLst/>
          </a:prstGeom>
          <a:solidFill>
            <a:srgbClr val="00B0F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t>Items have been added since February P&amp;S</a:t>
            </a:r>
          </a:p>
        </p:txBody>
      </p:sp>
    </p:spTree>
    <p:extLst>
      <p:ext uri="{BB962C8B-B14F-4D97-AF65-F5344CB8AC3E}">
        <p14:creationId xmlns:p14="http://schemas.microsoft.com/office/powerpoint/2010/main" val="4166106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C118AE91-6E76-4DD1-BDC5-3BCEB951A94E}"/>
              </a:ext>
            </a:extLst>
          </p:cNvPr>
          <p:cNvSpPr txBox="1">
            <a:spLocks/>
          </p:cNvSpPr>
          <p:nvPr/>
        </p:nvSpPr>
        <p:spPr>
          <a:xfrm>
            <a:off x="0" y="-1"/>
            <a:ext cx="2381693" cy="553998"/>
          </a:xfrm>
          <a:prstGeom prst="rect">
            <a:avLst/>
          </a:prstGeom>
        </p:spPr>
        <p:txBody>
          <a:bodyPr/>
          <a:lstStyle>
            <a:lvl1pPr algn="ctr" defTabSz="457184" rtl="0" eaLnBrk="1" latinLnBrk="0" hangingPunct="1">
              <a:spcBef>
                <a:spcPct val="0"/>
              </a:spcBef>
              <a:buNone/>
              <a:defRPr sz="4400" kern="1200">
                <a:solidFill>
                  <a:schemeClr val="tx1"/>
                </a:solidFill>
                <a:latin typeface="+mj-lt"/>
                <a:ea typeface="+mj-ea"/>
                <a:cs typeface="+mj-cs"/>
              </a:defRPr>
            </a:lvl1pPr>
          </a:lstStyle>
          <a:p>
            <a:pPr marL="0" marR="0" lvl="0" indent="0" algn="ctr" defTabSz="457184"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a:ea typeface="+mj-ea"/>
                <a:cs typeface="+mj-cs"/>
              </a:rPr>
              <a:t>PO 2021 Launch</a:t>
            </a:r>
          </a:p>
          <a:p>
            <a:pPr marL="0" marR="0" lvl="0" indent="0" algn="ctr" defTabSz="457184"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a:ea typeface="+mj-ea"/>
                <a:cs typeface="+mj-cs"/>
              </a:rPr>
              <a:t>Design &amp; Quote Delta</a:t>
            </a:r>
          </a:p>
          <a:p>
            <a:pPr marL="0" marR="0" lvl="0" indent="0" algn="ctr" defTabSz="457184" rtl="0" eaLnBrk="1" fontAlgn="auto" latinLnBrk="0" hangingPunct="1">
              <a:lnSpc>
                <a:spcPct val="100000"/>
              </a:lnSpc>
              <a:spcBef>
                <a:spcPct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Arial"/>
              <a:ea typeface="+mj-ea"/>
              <a:cs typeface="+mj-cs"/>
            </a:endParaRPr>
          </a:p>
          <a:p>
            <a:pPr marL="0" marR="0" lvl="0" indent="0" algn="l" defTabSz="457184" rtl="0" eaLnBrk="1" fontAlgn="auto" latinLnBrk="0" hangingPunct="1">
              <a:lnSpc>
                <a:spcPct val="100000"/>
              </a:lnSpc>
              <a:spcBef>
                <a:spcPct val="0"/>
              </a:spcBef>
              <a:spcAft>
                <a:spcPts val="0"/>
              </a:spcAft>
              <a:buClrTx/>
              <a:buSzTx/>
              <a:buFontTx/>
              <a:buNone/>
              <a:tabLst/>
              <a:defRPr/>
            </a:pPr>
            <a:r>
              <a:rPr kumimoji="0" lang="de-DE" sz="2000" b="0" i="0" u="none" strike="noStrike" kern="1200" cap="none" spc="0" normalizeH="0" baseline="0" noProof="0" dirty="0">
                <a:ln>
                  <a:noFill/>
                </a:ln>
                <a:solidFill>
                  <a:prstClr val="black"/>
                </a:solidFill>
                <a:effectLst/>
                <a:uLnTx/>
                <a:uFillTx/>
                <a:latin typeface="Arial"/>
                <a:ea typeface="+mj-ea"/>
                <a:cs typeface="+mj-cs"/>
              </a:rPr>
              <a:t> </a:t>
            </a:r>
            <a:endParaRPr kumimoji="0" lang="en-US" sz="2000" b="0" i="0" u="none" strike="noStrike" kern="1200" cap="none" spc="0" normalizeH="0" baseline="0" noProof="0" dirty="0">
              <a:ln>
                <a:noFill/>
              </a:ln>
              <a:solidFill>
                <a:prstClr val="black"/>
              </a:solidFill>
              <a:effectLst/>
              <a:uLnTx/>
              <a:uFillTx/>
              <a:latin typeface="Arial"/>
              <a:ea typeface="+mj-ea"/>
              <a:cs typeface="+mj-cs"/>
            </a:endParaRPr>
          </a:p>
        </p:txBody>
      </p:sp>
      <p:sp>
        <p:nvSpPr>
          <p:cNvPr id="7" name="Rectangle 6">
            <a:extLst>
              <a:ext uri="{FF2B5EF4-FFF2-40B4-BE49-F238E27FC236}">
                <a16:creationId xmlns:a16="http://schemas.microsoft.com/office/drawing/2014/main" id="{1CE249AF-39FE-4E20-8793-93B0DE59F8AF}"/>
              </a:ext>
            </a:extLst>
          </p:cNvPr>
          <p:cNvSpPr/>
          <p:nvPr/>
        </p:nvSpPr>
        <p:spPr>
          <a:xfrm>
            <a:off x="2438400" y="-1"/>
            <a:ext cx="6783977"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l" defTabSz="45718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45718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45718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45718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45718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a:ea typeface="+mn-ea"/>
                <a:cs typeface="+mn-cs"/>
              </a:rPr>
              <a:t>1 – Introductions</a:t>
            </a:r>
            <a:endParaRPr kumimoji="0" lang="en-US" sz="1600" b="0" i="1"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457184" rtl="0" eaLnBrk="1" fontAlgn="auto" latinLnBrk="0" hangingPunct="1">
              <a:lnSpc>
                <a:spcPct val="100000"/>
              </a:lnSpc>
              <a:spcBef>
                <a:spcPts val="0"/>
              </a:spcBef>
              <a:spcAft>
                <a:spcPts val="0"/>
              </a:spcAft>
              <a:buClrTx/>
              <a:buSzTx/>
              <a:buFontTx/>
              <a:buNone/>
              <a:tabLst/>
              <a:defRPr/>
            </a:pPr>
            <a:endParaRPr kumimoji="0" lang="en-US" sz="1600" b="0" i="1"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45718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a:ea typeface="+mn-ea"/>
                <a:cs typeface="+mn-cs"/>
              </a:rPr>
              <a:t>2 – Power Operation 2021 Launch Schedule</a:t>
            </a:r>
          </a:p>
          <a:p>
            <a:pPr marL="0" marR="0" lvl="0" indent="0" algn="l" defTabSz="45718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45718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a:ea typeface="+mn-ea"/>
                <a:cs typeface="+mn-cs"/>
              </a:rPr>
              <a:t>3 – Finding Power Operation 2021 resources / collateral</a:t>
            </a:r>
          </a:p>
          <a:p>
            <a:pPr marL="0" marR="0" lvl="0" indent="0" algn="l" defTabSz="45718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45718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a:ea typeface="+mn-ea"/>
                <a:cs typeface="+mn-cs"/>
              </a:rPr>
              <a:t>4 – Power Operation 2021 What’s New </a:t>
            </a:r>
            <a:r>
              <a:rPr kumimoji="0" lang="en-US" sz="1600" b="0" i="1" u="none" strike="noStrike" kern="1200" cap="none" spc="0" normalizeH="0" baseline="0" noProof="0" dirty="0">
                <a:ln>
                  <a:noFill/>
                </a:ln>
                <a:solidFill>
                  <a:prstClr val="white"/>
                </a:solidFill>
                <a:effectLst/>
                <a:uLnTx/>
                <a:uFillTx/>
                <a:latin typeface="Arial"/>
                <a:ea typeface="+mn-ea"/>
                <a:cs typeface="+mn-cs"/>
              </a:rPr>
              <a:t>(Promote &amp; Sell recap)</a:t>
            </a:r>
          </a:p>
          <a:p>
            <a:pPr marL="0" marR="0" lvl="0" indent="0" algn="l" defTabSz="45718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45718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a:ea typeface="+mn-ea"/>
                <a:cs typeface="+mn-cs"/>
              </a:rPr>
              <a:t>5 – Design &amp; Quote resources / collateral</a:t>
            </a:r>
          </a:p>
          <a:p>
            <a:pPr marL="0" marR="0" lvl="0" indent="0" algn="l" defTabSz="45718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45718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a:ea typeface="+mn-ea"/>
                <a:cs typeface="+mn-cs"/>
              </a:rPr>
              <a:t>6 – Design Guide What’s New</a:t>
            </a:r>
          </a:p>
          <a:p>
            <a:pPr marL="0" marR="0" lvl="0" indent="0" algn="l" defTabSz="45718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45718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a:ea typeface="+mn-ea"/>
                <a:cs typeface="+mn-cs"/>
              </a:rPr>
              <a:t>7 – How to Order Power Operation What’s New</a:t>
            </a:r>
          </a:p>
          <a:p>
            <a:pPr marL="0" marR="0" lvl="0" indent="0" algn="l" defTabSz="45718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45718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a:ea typeface="+mn-ea"/>
                <a:cs typeface="+mn-cs"/>
              </a:rPr>
              <a:t>8 – Your Questions</a:t>
            </a:r>
          </a:p>
          <a:p>
            <a:pPr marL="0" marR="0" lvl="0" indent="0" algn="l" defTabSz="45718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mn-cs"/>
            </a:endParaRPr>
          </a:p>
        </p:txBody>
      </p:sp>
      <p:sp>
        <p:nvSpPr>
          <p:cNvPr id="5" name="Rectangle 4">
            <a:extLst>
              <a:ext uri="{FF2B5EF4-FFF2-40B4-BE49-F238E27FC236}">
                <a16:creationId xmlns:a16="http://schemas.microsoft.com/office/drawing/2014/main" id="{7457AE39-5A6B-4750-A116-8241E9E1232D}"/>
              </a:ext>
            </a:extLst>
          </p:cNvPr>
          <p:cNvSpPr/>
          <p:nvPr/>
        </p:nvSpPr>
        <p:spPr>
          <a:xfrm>
            <a:off x="1991832" y="2953165"/>
            <a:ext cx="6344095" cy="286248"/>
          </a:xfrm>
          <a:prstGeom prst="rect">
            <a:avLst/>
          </a:prstGeom>
          <a:no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 name="TextBox 2">
            <a:extLst>
              <a:ext uri="{FF2B5EF4-FFF2-40B4-BE49-F238E27FC236}">
                <a16:creationId xmlns:a16="http://schemas.microsoft.com/office/drawing/2014/main" id="{5A5A7224-DEF0-44E4-BC9F-3AF849204235}"/>
              </a:ext>
            </a:extLst>
          </p:cNvPr>
          <p:cNvSpPr txBox="1"/>
          <p:nvPr/>
        </p:nvSpPr>
        <p:spPr>
          <a:xfrm>
            <a:off x="1793358" y="0"/>
            <a:ext cx="645042" cy="4770537"/>
          </a:xfrm>
          <a:prstGeom prst="rect">
            <a:avLst/>
          </a:prstGeom>
          <a:noFill/>
        </p:spPr>
        <p:txBody>
          <a:bodyPr wrap="square" rtlCol="0">
            <a:spAutoFit/>
          </a:bodyPr>
          <a:lstStyle/>
          <a:p>
            <a:pPr marL="0" marR="0" lvl="0" indent="0" algn="l" defTabSz="45718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45718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45718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r" defTabSz="45718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r" defTabSz="45718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95000"/>
                  </a:prstClr>
                </a:solidFill>
                <a:effectLst/>
                <a:uLnTx/>
                <a:uFillTx/>
                <a:latin typeface="Arial"/>
                <a:ea typeface="+mn-ea"/>
                <a:cs typeface="+mn-cs"/>
              </a:rPr>
              <a:t>5’</a:t>
            </a:r>
          </a:p>
          <a:p>
            <a:pPr marL="0" marR="0" lvl="0" indent="0" algn="r" defTabSz="45718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lumMod val="95000"/>
                </a:prstClr>
              </a:solidFill>
              <a:effectLst/>
              <a:uLnTx/>
              <a:uFillTx/>
              <a:latin typeface="Arial"/>
              <a:ea typeface="+mn-ea"/>
              <a:cs typeface="+mn-cs"/>
            </a:endParaRPr>
          </a:p>
          <a:p>
            <a:pPr marL="0" marR="0" lvl="0" indent="0" algn="r" defTabSz="45718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95000"/>
                  </a:prstClr>
                </a:solidFill>
                <a:effectLst/>
                <a:uLnTx/>
                <a:uFillTx/>
                <a:latin typeface="Arial"/>
                <a:ea typeface="+mn-ea"/>
                <a:cs typeface="+mn-cs"/>
              </a:rPr>
              <a:t>5’</a:t>
            </a:r>
          </a:p>
          <a:p>
            <a:pPr marL="0" marR="0" lvl="0" indent="0" algn="r" defTabSz="45718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lumMod val="95000"/>
                </a:prstClr>
              </a:solidFill>
              <a:effectLst/>
              <a:uLnTx/>
              <a:uFillTx/>
              <a:latin typeface="Arial"/>
              <a:ea typeface="+mn-ea"/>
              <a:cs typeface="+mn-cs"/>
            </a:endParaRPr>
          </a:p>
          <a:p>
            <a:pPr marL="0" marR="0" lvl="0" indent="0" algn="r" defTabSz="45718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95000"/>
                  </a:prstClr>
                </a:solidFill>
                <a:effectLst/>
                <a:uLnTx/>
                <a:uFillTx/>
                <a:latin typeface="Arial"/>
                <a:ea typeface="+mn-ea"/>
                <a:cs typeface="+mn-cs"/>
              </a:rPr>
              <a:t>5’</a:t>
            </a:r>
          </a:p>
          <a:p>
            <a:pPr marL="0" marR="0" lvl="0" indent="0" algn="r" defTabSz="45718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r" defTabSz="45718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95000"/>
                  </a:prstClr>
                </a:solidFill>
                <a:effectLst/>
                <a:uLnTx/>
                <a:uFillTx/>
                <a:latin typeface="Arial"/>
                <a:ea typeface="+mn-ea"/>
                <a:cs typeface="+mn-cs"/>
              </a:rPr>
              <a:t>10’</a:t>
            </a:r>
          </a:p>
          <a:p>
            <a:pPr marL="0" marR="0" lvl="0" indent="0" algn="r" defTabSz="45718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r" defTabSz="45718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95000"/>
                  </a:prstClr>
                </a:solidFill>
                <a:effectLst/>
                <a:uLnTx/>
                <a:uFillTx/>
                <a:latin typeface="Arial"/>
                <a:ea typeface="+mn-ea"/>
                <a:cs typeface="+mn-cs"/>
              </a:rPr>
              <a:t>5’</a:t>
            </a:r>
          </a:p>
          <a:p>
            <a:pPr marL="0" marR="0" lvl="0" indent="0" algn="r" defTabSz="45718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r" defTabSz="45718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95000"/>
                  </a:prstClr>
                </a:solidFill>
                <a:effectLst/>
                <a:uLnTx/>
                <a:uFillTx/>
                <a:latin typeface="Arial"/>
                <a:ea typeface="+mn-ea"/>
                <a:cs typeface="+mn-cs"/>
              </a:rPr>
              <a:t>40’</a:t>
            </a:r>
          </a:p>
          <a:p>
            <a:pPr marL="0" marR="0" lvl="0" indent="0" algn="r" defTabSz="45718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lumMod val="95000"/>
                </a:prstClr>
              </a:solidFill>
              <a:effectLst/>
              <a:uLnTx/>
              <a:uFillTx/>
              <a:latin typeface="Arial"/>
              <a:ea typeface="+mn-ea"/>
              <a:cs typeface="+mn-cs"/>
            </a:endParaRPr>
          </a:p>
          <a:p>
            <a:pPr marL="0" marR="0" lvl="0" indent="0" algn="r" defTabSz="45718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95000"/>
                  </a:prstClr>
                </a:solidFill>
                <a:effectLst/>
                <a:uLnTx/>
                <a:uFillTx/>
                <a:latin typeface="Arial"/>
                <a:ea typeface="+mn-ea"/>
                <a:cs typeface="+mn-cs"/>
              </a:rPr>
              <a:t>5’</a:t>
            </a:r>
          </a:p>
          <a:p>
            <a:pPr marL="0" marR="0" lvl="0" indent="0" algn="r" defTabSz="45718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lumMod val="95000"/>
                </a:prstClr>
              </a:solidFill>
              <a:effectLst/>
              <a:uLnTx/>
              <a:uFillTx/>
              <a:latin typeface="Arial"/>
              <a:ea typeface="+mn-ea"/>
              <a:cs typeface="+mn-cs"/>
            </a:endParaRPr>
          </a:p>
          <a:p>
            <a:pPr marL="0" marR="0" lvl="0" indent="0" algn="r" defTabSz="45718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95000"/>
                  </a:prstClr>
                </a:solidFill>
                <a:effectLst/>
                <a:uLnTx/>
                <a:uFillTx/>
                <a:latin typeface="Arial"/>
                <a:ea typeface="+mn-ea"/>
                <a:cs typeface="+mn-cs"/>
              </a:rPr>
              <a:t>15’</a:t>
            </a:r>
          </a:p>
        </p:txBody>
      </p:sp>
    </p:spTree>
    <p:extLst>
      <p:ext uri="{BB962C8B-B14F-4D97-AF65-F5344CB8AC3E}">
        <p14:creationId xmlns:p14="http://schemas.microsoft.com/office/powerpoint/2010/main" val="3650283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itle 1">
            <a:extLst>
              <a:ext uri="{FF2B5EF4-FFF2-40B4-BE49-F238E27FC236}">
                <a16:creationId xmlns:a16="http://schemas.microsoft.com/office/drawing/2014/main" id="{D337A3C5-B3CD-4774-98B2-5253DCEC8892}"/>
              </a:ext>
            </a:extLst>
          </p:cNvPr>
          <p:cNvSpPr txBox="1">
            <a:spLocks/>
          </p:cNvSpPr>
          <p:nvPr/>
        </p:nvSpPr>
        <p:spPr>
          <a:xfrm>
            <a:off x="259181" y="230799"/>
            <a:ext cx="8631283" cy="307697"/>
          </a:xfrm>
          <a:prstGeom prst="rect">
            <a:avLst/>
          </a:prstGeom>
        </p:spPr>
        <p:txBody>
          <a:bodyPr vert="horz" lIns="0" tIns="0" rIns="0" bIns="0" rtlCol="0" anchor="t">
            <a:spAutoFit/>
          </a:bodyPr>
          <a:lstStyle>
            <a:lvl1pPr algn="l" defTabSz="457075" rtl="0" eaLnBrk="1" latinLnBrk="0" hangingPunct="1">
              <a:spcBef>
                <a:spcPct val="0"/>
              </a:spcBef>
              <a:buNone/>
              <a:defRPr sz="2000" kern="1200">
                <a:solidFill>
                  <a:srgbClr val="36C746"/>
                </a:solidFill>
                <a:latin typeface="Arial"/>
                <a:ea typeface="+mj-ea"/>
                <a:cs typeface="Arial"/>
              </a:defRPr>
            </a:lvl1pPr>
          </a:lstStyle>
          <a:p>
            <a:pPr marL="0" marR="0" lvl="0" indent="0" algn="l" defTabSz="457075"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36C746"/>
                </a:solidFill>
                <a:effectLst/>
                <a:uLnTx/>
                <a:uFillTx/>
                <a:latin typeface="Arial"/>
                <a:ea typeface="+mj-ea"/>
                <a:cs typeface="Arial"/>
              </a:rPr>
              <a:t>Where to find Power Operation 2021 Design &amp; Quote collateral</a:t>
            </a:r>
          </a:p>
        </p:txBody>
      </p:sp>
      <p:sp>
        <p:nvSpPr>
          <p:cNvPr id="6" name="TextBox 5">
            <a:extLst>
              <a:ext uri="{FF2B5EF4-FFF2-40B4-BE49-F238E27FC236}">
                <a16:creationId xmlns:a16="http://schemas.microsoft.com/office/drawing/2014/main" id="{A83A09DF-6442-4BE7-8453-5FBE5FC48AA8}"/>
              </a:ext>
            </a:extLst>
          </p:cNvPr>
          <p:cNvSpPr txBox="1"/>
          <p:nvPr/>
        </p:nvSpPr>
        <p:spPr>
          <a:xfrm>
            <a:off x="253535" y="773870"/>
            <a:ext cx="3702597" cy="276999"/>
          </a:xfrm>
          <a:prstGeom prst="rect">
            <a:avLst/>
          </a:prstGeom>
          <a:noFill/>
        </p:spPr>
        <p:txBody>
          <a:bodyPr wrap="square" rtlCol="0">
            <a:spAutoFit/>
          </a:bodyPr>
          <a:lstStyle/>
          <a:p>
            <a:pPr marL="0" marR="0" lvl="0" indent="0" algn="ctr" defTabSz="457184"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white"/>
                </a:solidFill>
                <a:effectLst/>
                <a:uLnTx/>
                <a:uFillTx/>
                <a:latin typeface="Arial"/>
                <a:ea typeface="+mn-ea"/>
                <a:cs typeface="+mn-cs"/>
                <a:hlinkClick r:id="rId3">
                  <a:extLst>
                    <a:ext uri="{A12FA001-AC4F-418D-AE19-62706E023703}">
                      <ahyp:hlinkClr xmlns:ahyp="http://schemas.microsoft.com/office/drawing/2018/hyperlinkcolor" val="tx"/>
                    </a:ext>
                  </a:extLst>
                </a:hlinkClick>
              </a:rPr>
              <a:t>Design &amp; </a:t>
            </a:r>
            <a:r>
              <a:rPr kumimoji="0" lang="fr-FR" sz="1200" b="0" i="0" u="none" strike="noStrike" kern="1200" cap="none" spc="0" normalizeH="0" baseline="0" noProof="0" dirty="0" err="1">
                <a:ln>
                  <a:noFill/>
                </a:ln>
                <a:solidFill>
                  <a:prstClr val="white"/>
                </a:solidFill>
                <a:effectLst/>
                <a:uLnTx/>
                <a:uFillTx/>
                <a:latin typeface="Arial"/>
                <a:ea typeface="+mn-ea"/>
                <a:cs typeface="+mn-cs"/>
                <a:hlinkClick r:id="rId3">
                  <a:extLst>
                    <a:ext uri="{A12FA001-AC4F-418D-AE19-62706E023703}">
                      <ahyp:hlinkClr xmlns:ahyp="http://schemas.microsoft.com/office/drawing/2018/hyperlinkcolor" val="tx"/>
                    </a:ext>
                  </a:extLst>
                </a:hlinkClick>
              </a:rPr>
              <a:t>Quote</a:t>
            </a:r>
            <a:r>
              <a:rPr kumimoji="0" lang="fr-FR" sz="1200" b="0" i="0" u="none" strike="noStrike" kern="1200" cap="none" spc="0" normalizeH="0" baseline="0" noProof="0" dirty="0">
                <a:ln>
                  <a:noFill/>
                </a:ln>
                <a:solidFill>
                  <a:prstClr val="white"/>
                </a:solidFill>
                <a:effectLst/>
                <a:uLnTx/>
                <a:uFillTx/>
                <a:latin typeface="Arial"/>
                <a:ea typeface="+mn-ea"/>
                <a:cs typeface="+mn-cs"/>
                <a:hlinkClick r:id="rId3">
                  <a:extLst>
                    <a:ext uri="{A12FA001-AC4F-418D-AE19-62706E023703}">
                      <ahyp:hlinkClr xmlns:ahyp="http://schemas.microsoft.com/office/drawing/2018/hyperlinkcolor" val="tx"/>
                    </a:ext>
                  </a:extLst>
                </a:hlinkClick>
              </a:rPr>
              <a:t> - SE Exchange Extranet</a:t>
            </a:r>
            <a:endParaRPr kumimoji="0" lang="en-US" sz="1200" b="0" i="0" u="none" strike="noStrike" kern="1200" cap="none" spc="0" normalizeH="0" baseline="0" noProof="0" dirty="0">
              <a:ln>
                <a:noFill/>
              </a:ln>
              <a:solidFill>
                <a:prstClr val="white"/>
              </a:solidFill>
              <a:effectLst/>
              <a:uLnTx/>
              <a:uFillTx/>
              <a:latin typeface="Arial"/>
              <a:ea typeface="+mn-ea"/>
              <a:cs typeface="+mn-cs"/>
            </a:endParaRPr>
          </a:p>
        </p:txBody>
      </p:sp>
      <p:sp>
        <p:nvSpPr>
          <p:cNvPr id="7" name="TextBox 6">
            <a:extLst>
              <a:ext uri="{FF2B5EF4-FFF2-40B4-BE49-F238E27FC236}">
                <a16:creationId xmlns:a16="http://schemas.microsoft.com/office/drawing/2014/main" id="{B1111EE3-190D-4BBD-92CD-51D3B31068D1}"/>
              </a:ext>
            </a:extLst>
          </p:cNvPr>
          <p:cNvSpPr txBox="1"/>
          <p:nvPr/>
        </p:nvSpPr>
        <p:spPr>
          <a:xfrm>
            <a:off x="5525704" y="637716"/>
            <a:ext cx="3261187" cy="461665"/>
          </a:xfrm>
          <a:prstGeom prst="rect">
            <a:avLst/>
          </a:prstGeom>
          <a:noFill/>
        </p:spPr>
        <p:txBody>
          <a:bodyPr wrap="square" rtlCol="0">
            <a:spAutoFit/>
          </a:bodyPr>
          <a:lstStyle/>
          <a:p>
            <a:pPr marL="0" marR="0" lvl="0" indent="0" algn="ctr" defTabSz="45718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a:ea typeface="+mn-ea"/>
                <a:cs typeface="+mn-cs"/>
                <a:hlinkClick r:id="rId4">
                  <a:extLst>
                    <a:ext uri="{A12FA001-AC4F-418D-AE19-62706E023703}">
                      <ahyp:hlinkClr xmlns:ahyp="http://schemas.microsoft.com/office/drawing/2018/hyperlinkcolor" val="tx"/>
                    </a:ext>
                  </a:extLst>
                </a:hlinkClick>
              </a:rPr>
              <a:t>Power Operation 2021 - Digital Sales Enablement Kit - Exchange Community</a:t>
            </a:r>
            <a:endParaRPr kumimoji="0" lang="en-US" sz="1200" b="0" i="0" u="none" strike="noStrike" kern="1200" cap="none" spc="0" normalizeH="0" baseline="0" noProof="0" dirty="0">
              <a:ln>
                <a:noFill/>
              </a:ln>
              <a:solidFill>
                <a:prstClr val="white"/>
              </a:solidFill>
              <a:effectLst/>
              <a:uLnTx/>
              <a:uFillTx/>
              <a:latin typeface="Arial"/>
              <a:ea typeface="+mn-ea"/>
              <a:cs typeface="+mn-cs"/>
            </a:endParaRPr>
          </a:p>
        </p:txBody>
      </p:sp>
      <p:sp>
        <p:nvSpPr>
          <p:cNvPr id="8" name="TextBox 7">
            <a:extLst>
              <a:ext uri="{FF2B5EF4-FFF2-40B4-BE49-F238E27FC236}">
                <a16:creationId xmlns:a16="http://schemas.microsoft.com/office/drawing/2014/main" id="{F49182AE-D8E4-463B-A05B-F145D437A745}"/>
              </a:ext>
            </a:extLst>
          </p:cNvPr>
          <p:cNvSpPr txBox="1"/>
          <p:nvPr/>
        </p:nvSpPr>
        <p:spPr>
          <a:xfrm>
            <a:off x="4306186" y="730049"/>
            <a:ext cx="531628" cy="369332"/>
          </a:xfrm>
          <a:prstGeom prst="rect">
            <a:avLst/>
          </a:prstGeom>
          <a:noFill/>
        </p:spPr>
        <p:txBody>
          <a:bodyPr wrap="square" rtlCol="0">
            <a:spAutoFit/>
          </a:bodyPr>
          <a:lstStyle/>
          <a:p>
            <a:pPr marL="0" marR="0" lvl="0" indent="0" algn="l" defTabSz="457184"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OR</a:t>
            </a:r>
          </a:p>
        </p:txBody>
      </p:sp>
      <p:pic>
        <p:nvPicPr>
          <p:cNvPr id="4" name="Picture 3">
            <a:extLst>
              <a:ext uri="{FF2B5EF4-FFF2-40B4-BE49-F238E27FC236}">
                <a16:creationId xmlns:a16="http://schemas.microsoft.com/office/drawing/2014/main" id="{5C2588FB-6E99-4CF8-AAF3-A8EBC35F5C7E}"/>
              </a:ext>
            </a:extLst>
          </p:cNvPr>
          <p:cNvPicPr>
            <a:picLocks noChangeAspect="1"/>
          </p:cNvPicPr>
          <p:nvPr/>
        </p:nvPicPr>
        <p:blipFill>
          <a:blip r:embed="rId5"/>
          <a:stretch>
            <a:fillRect/>
          </a:stretch>
        </p:blipFill>
        <p:spPr>
          <a:xfrm>
            <a:off x="189741" y="1125359"/>
            <a:ext cx="4119989" cy="2637340"/>
          </a:xfrm>
          <a:prstGeom prst="rect">
            <a:avLst/>
          </a:prstGeom>
        </p:spPr>
      </p:pic>
      <p:sp>
        <p:nvSpPr>
          <p:cNvPr id="5" name="Rectangle 4">
            <a:extLst>
              <a:ext uri="{FF2B5EF4-FFF2-40B4-BE49-F238E27FC236}">
                <a16:creationId xmlns:a16="http://schemas.microsoft.com/office/drawing/2014/main" id="{1769072B-AAF8-453B-B078-6CE7C2484D1D}"/>
              </a:ext>
            </a:extLst>
          </p:cNvPr>
          <p:cNvSpPr/>
          <p:nvPr/>
        </p:nvSpPr>
        <p:spPr>
          <a:xfrm>
            <a:off x="189741" y="1637732"/>
            <a:ext cx="880603" cy="85246"/>
          </a:xfrm>
          <a:prstGeom prst="rect">
            <a:avLst/>
          </a:prstGeom>
          <a:noFill/>
          <a:ln w="28575">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9" name="Picture 8">
            <a:extLst>
              <a:ext uri="{FF2B5EF4-FFF2-40B4-BE49-F238E27FC236}">
                <a16:creationId xmlns:a16="http://schemas.microsoft.com/office/drawing/2014/main" id="{30099FFA-566F-4307-8DD2-ADBD2FAB359E}"/>
              </a:ext>
            </a:extLst>
          </p:cNvPr>
          <p:cNvPicPr>
            <a:picLocks noChangeAspect="1"/>
          </p:cNvPicPr>
          <p:nvPr/>
        </p:nvPicPr>
        <p:blipFill>
          <a:blip r:embed="rId6"/>
          <a:stretch>
            <a:fillRect/>
          </a:stretch>
        </p:blipFill>
        <p:spPr>
          <a:xfrm>
            <a:off x="4851403" y="1125359"/>
            <a:ext cx="4102856" cy="2564285"/>
          </a:xfrm>
          <a:prstGeom prst="rect">
            <a:avLst/>
          </a:prstGeom>
        </p:spPr>
      </p:pic>
    </p:spTree>
    <p:extLst>
      <p:ext uri="{BB962C8B-B14F-4D97-AF65-F5344CB8AC3E}">
        <p14:creationId xmlns:p14="http://schemas.microsoft.com/office/powerpoint/2010/main" val="1801227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 Placeholder 5">
            <a:extLst>
              <a:ext uri="{FF2B5EF4-FFF2-40B4-BE49-F238E27FC236}">
                <a16:creationId xmlns:a16="http://schemas.microsoft.com/office/drawing/2014/main" id="{80918269-84A7-417D-936E-660F7B5F0966}"/>
              </a:ext>
            </a:extLst>
          </p:cNvPr>
          <p:cNvSpPr txBox="1">
            <a:spLocks/>
          </p:cNvSpPr>
          <p:nvPr/>
        </p:nvSpPr>
        <p:spPr>
          <a:xfrm>
            <a:off x="165513" y="523676"/>
            <a:ext cx="8647112" cy="253916"/>
          </a:xfrm>
          <a:prstGeom prst="rect">
            <a:avLst/>
          </a:prstGeom>
        </p:spPr>
        <p:txBody>
          <a:bodyPr/>
          <a:lstStyle>
            <a:lvl1pPr marL="173038" indent="-157163" algn="l" defTabSz="457200" rtl="0" eaLnBrk="1" latinLnBrk="0" hangingPunct="1">
              <a:spcBef>
                <a:spcPts val="500"/>
              </a:spcBef>
              <a:spcAft>
                <a:spcPts val="500"/>
              </a:spcAft>
              <a:buClr>
                <a:schemeClr val="bg2"/>
              </a:buClr>
              <a:buFont typeface="Arial" panose="020B0604020202020204" pitchFamily="34" charset="0"/>
              <a:buChar char="•"/>
              <a:defRPr sz="1400" kern="1200">
                <a:solidFill>
                  <a:schemeClr val="accent1"/>
                </a:solidFill>
                <a:latin typeface="Arial"/>
                <a:ea typeface="+mn-ea"/>
                <a:cs typeface="Arial"/>
              </a:defRPr>
            </a:lvl1pPr>
            <a:lvl2pPr marL="361950" indent="-182563" algn="l" defTabSz="447675" rtl="0" eaLnBrk="1" latinLnBrk="0" hangingPunct="1">
              <a:spcBef>
                <a:spcPts val="500"/>
              </a:spcBef>
              <a:spcAft>
                <a:spcPts val="500"/>
              </a:spcAft>
              <a:buClr>
                <a:srgbClr val="36C746"/>
              </a:buClr>
              <a:buFont typeface="Arial"/>
              <a:buChar char="•"/>
              <a:defRPr sz="1200" kern="1200">
                <a:solidFill>
                  <a:schemeClr val="accent1"/>
                </a:solidFill>
                <a:latin typeface="Arial"/>
                <a:ea typeface="+mn-ea"/>
                <a:cs typeface="Arial"/>
              </a:defRPr>
            </a:lvl2pPr>
            <a:lvl3pPr marL="538163" indent="-179388" algn="l" defTabSz="457200" rtl="0" eaLnBrk="1" latinLnBrk="0" hangingPunct="1">
              <a:spcBef>
                <a:spcPts val="500"/>
              </a:spcBef>
              <a:spcAft>
                <a:spcPts val="500"/>
              </a:spcAft>
              <a:buClr>
                <a:srgbClr val="36C746"/>
              </a:buClr>
              <a:buFont typeface="Arial" panose="020B0604020202020204" pitchFamily="34" charset="0"/>
              <a:buChar char="–"/>
              <a:defRPr sz="1100" kern="1200">
                <a:solidFill>
                  <a:schemeClr val="accent1"/>
                </a:solidFill>
                <a:latin typeface="Arial"/>
                <a:ea typeface="+mn-ea"/>
                <a:cs typeface="Arial"/>
              </a:defRPr>
            </a:lvl3pPr>
            <a:lvl4pPr marL="719138" indent="-17938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4pPr>
            <a:lvl5pPr marL="896938" indent="-18573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5pPr>
            <a:lvl6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baseline="0">
                <a:solidFill>
                  <a:schemeClr val="accent1"/>
                </a:solidFill>
                <a:latin typeface="Arial" panose="020B0604020202020204" pitchFamily="34" charset="0"/>
                <a:ea typeface="+mn-ea"/>
                <a:cs typeface="Arial" panose="020B0604020202020204" pitchFamily="34" charset="0"/>
              </a:defRPr>
            </a:lvl6pPr>
            <a:lvl7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a:solidFill>
                  <a:schemeClr val="accent1"/>
                </a:solidFill>
                <a:latin typeface="Arial" panose="020B0604020202020204" pitchFamily="34" charset="0"/>
                <a:ea typeface="+mn-ea"/>
                <a:cs typeface="Arial" panose="020B0604020202020204" pitchFamily="34" charset="0"/>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5875" marR="0" lvl="0" indent="0" algn="l" defTabSz="457200" rtl="0" eaLnBrk="1" fontAlgn="auto" latinLnBrk="0" hangingPunct="1">
              <a:lnSpc>
                <a:spcPct val="100000"/>
              </a:lnSpc>
              <a:spcBef>
                <a:spcPts val="500"/>
              </a:spcBef>
              <a:spcAft>
                <a:spcPts val="500"/>
              </a:spcAft>
              <a:buClr>
                <a:srgbClr val="3DCD58"/>
              </a:buClr>
              <a:buSzTx/>
              <a:buFont typeface="Arial" panose="020B0604020202020204" pitchFamily="34" charset="0"/>
              <a:buNone/>
              <a:tabLst/>
              <a:defRPr/>
            </a:pPr>
            <a:r>
              <a:rPr kumimoji="0" lang="en-US" sz="1600" b="0" i="0" u="none" strike="noStrike" kern="1200" cap="none" spc="0" normalizeH="0" baseline="0" noProof="0" dirty="0">
                <a:ln>
                  <a:noFill/>
                </a:ln>
                <a:solidFill>
                  <a:prstClr val="white"/>
                </a:solidFill>
                <a:effectLst/>
                <a:uLnTx/>
                <a:uFillTx/>
                <a:latin typeface="Arial"/>
                <a:ea typeface="+mn-ea"/>
                <a:cs typeface="Arial"/>
              </a:rPr>
              <a:t>Design &amp; Quote collateral now available (1/2)</a:t>
            </a:r>
          </a:p>
        </p:txBody>
      </p:sp>
      <p:sp>
        <p:nvSpPr>
          <p:cNvPr id="45" name="Title 1">
            <a:extLst>
              <a:ext uri="{FF2B5EF4-FFF2-40B4-BE49-F238E27FC236}">
                <a16:creationId xmlns:a16="http://schemas.microsoft.com/office/drawing/2014/main" id="{D337A3C5-B3CD-4774-98B2-5253DCEC8892}"/>
              </a:ext>
            </a:extLst>
          </p:cNvPr>
          <p:cNvSpPr txBox="1">
            <a:spLocks/>
          </p:cNvSpPr>
          <p:nvPr/>
        </p:nvSpPr>
        <p:spPr>
          <a:xfrm>
            <a:off x="259181" y="230799"/>
            <a:ext cx="8631283" cy="307697"/>
          </a:xfrm>
          <a:prstGeom prst="rect">
            <a:avLst/>
          </a:prstGeom>
        </p:spPr>
        <p:txBody>
          <a:bodyPr vert="horz" lIns="0" tIns="0" rIns="0" bIns="0" rtlCol="0" anchor="t">
            <a:spAutoFit/>
          </a:bodyPr>
          <a:lstStyle>
            <a:lvl1pPr algn="l" defTabSz="457075" rtl="0" eaLnBrk="1" latinLnBrk="0" hangingPunct="1">
              <a:spcBef>
                <a:spcPct val="0"/>
              </a:spcBef>
              <a:buNone/>
              <a:defRPr sz="2000" kern="1200">
                <a:solidFill>
                  <a:srgbClr val="36C746"/>
                </a:solidFill>
                <a:latin typeface="Arial"/>
                <a:ea typeface="+mj-ea"/>
                <a:cs typeface="Arial"/>
              </a:defRPr>
            </a:lvl1pPr>
          </a:lstStyle>
          <a:p>
            <a:pPr marL="0" marR="0" lvl="0" indent="0" algn="l" defTabSz="457075"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36C746"/>
                </a:solidFill>
                <a:effectLst/>
                <a:uLnTx/>
                <a:uFillTx/>
                <a:latin typeface="Arial"/>
                <a:ea typeface="+mj-ea"/>
                <a:cs typeface="Arial"/>
              </a:rPr>
              <a:t>Power Operation 2021 collateral available</a:t>
            </a:r>
            <a:endParaRPr kumimoji="0" lang="en-US" sz="2000" b="1" i="0" u="none" strike="noStrike" kern="1200" cap="none" spc="0" normalizeH="0" baseline="0" noProof="0" dirty="0">
              <a:ln>
                <a:noFill/>
              </a:ln>
              <a:solidFill>
                <a:srgbClr val="36C746"/>
              </a:solidFill>
              <a:effectLst/>
              <a:uLnTx/>
              <a:uFillTx/>
              <a:latin typeface="Arial"/>
              <a:ea typeface="+mj-ea"/>
              <a:cs typeface="Arial"/>
            </a:endParaRPr>
          </a:p>
        </p:txBody>
      </p:sp>
      <p:graphicFrame>
        <p:nvGraphicFramePr>
          <p:cNvPr id="3" name="Table 3">
            <a:extLst>
              <a:ext uri="{FF2B5EF4-FFF2-40B4-BE49-F238E27FC236}">
                <a16:creationId xmlns:a16="http://schemas.microsoft.com/office/drawing/2014/main" id="{5F7EAE20-910B-49E0-A36A-6600B0805B94}"/>
              </a:ext>
            </a:extLst>
          </p:cNvPr>
          <p:cNvGraphicFramePr>
            <a:graphicFrameLocks noGrp="1"/>
          </p:cNvGraphicFramePr>
          <p:nvPr>
            <p:extLst>
              <p:ext uri="{D42A27DB-BD31-4B8C-83A1-F6EECF244321}">
                <p14:modId xmlns:p14="http://schemas.microsoft.com/office/powerpoint/2010/main" val="1166114066"/>
              </p:ext>
            </p:extLst>
          </p:nvPr>
        </p:nvGraphicFramePr>
        <p:xfrm>
          <a:off x="259181" y="1000494"/>
          <a:ext cx="8553444" cy="3749040"/>
        </p:xfrm>
        <a:graphic>
          <a:graphicData uri="http://schemas.openxmlformats.org/drawingml/2006/table">
            <a:tbl>
              <a:tblPr firstRow="1" bandRow="1">
                <a:tableStyleId>{5C22544A-7EE6-4342-B048-85BDC9FD1C3A}</a:tableStyleId>
              </a:tblPr>
              <a:tblGrid>
                <a:gridCol w="2866791">
                  <a:extLst>
                    <a:ext uri="{9D8B030D-6E8A-4147-A177-3AD203B41FA5}">
                      <a16:colId xmlns:a16="http://schemas.microsoft.com/office/drawing/2014/main" val="1572050481"/>
                    </a:ext>
                  </a:extLst>
                </a:gridCol>
                <a:gridCol w="1070344">
                  <a:extLst>
                    <a:ext uri="{9D8B030D-6E8A-4147-A177-3AD203B41FA5}">
                      <a16:colId xmlns:a16="http://schemas.microsoft.com/office/drawing/2014/main" val="2219503307"/>
                    </a:ext>
                  </a:extLst>
                </a:gridCol>
                <a:gridCol w="1516912">
                  <a:extLst>
                    <a:ext uri="{9D8B030D-6E8A-4147-A177-3AD203B41FA5}">
                      <a16:colId xmlns:a16="http://schemas.microsoft.com/office/drawing/2014/main" val="285442476"/>
                    </a:ext>
                  </a:extLst>
                </a:gridCol>
                <a:gridCol w="3099397">
                  <a:extLst>
                    <a:ext uri="{9D8B030D-6E8A-4147-A177-3AD203B41FA5}">
                      <a16:colId xmlns:a16="http://schemas.microsoft.com/office/drawing/2014/main" val="2630109401"/>
                    </a:ext>
                  </a:extLst>
                </a:gridCol>
              </a:tblGrid>
              <a:tr h="370840">
                <a:tc>
                  <a:txBody>
                    <a:bodyPr/>
                    <a:lstStyle/>
                    <a:p>
                      <a:r>
                        <a:rPr lang="en-US" sz="1200" dirty="0"/>
                        <a:t>Collateral</a:t>
                      </a:r>
                    </a:p>
                  </a:txBody>
                  <a:tcPr/>
                </a:tc>
                <a:tc>
                  <a:txBody>
                    <a:bodyPr/>
                    <a:lstStyle/>
                    <a:p>
                      <a:r>
                        <a:rPr lang="en-US" sz="1200" dirty="0"/>
                        <a:t>Available on Extranet</a:t>
                      </a:r>
                    </a:p>
                  </a:txBody>
                  <a:tcPr/>
                </a:tc>
                <a:tc>
                  <a:txBody>
                    <a:bodyPr/>
                    <a:lstStyle/>
                    <a:p>
                      <a:r>
                        <a:rPr lang="en-US" sz="1200" dirty="0"/>
                        <a:t>Available on Community (SEK)</a:t>
                      </a:r>
                    </a:p>
                  </a:txBody>
                  <a:tcPr/>
                </a:tc>
                <a:tc>
                  <a:txBody>
                    <a:bodyPr/>
                    <a:lstStyle/>
                    <a:p>
                      <a:r>
                        <a:rPr lang="en-US" sz="1200" dirty="0"/>
                        <a:t>Description</a:t>
                      </a:r>
                    </a:p>
                  </a:txBody>
                  <a:tcPr/>
                </a:tc>
                <a:extLst>
                  <a:ext uri="{0D108BD9-81ED-4DB2-BD59-A6C34878D82A}">
                    <a16:rowId xmlns:a16="http://schemas.microsoft.com/office/drawing/2014/main" val="3352331911"/>
                  </a:ext>
                </a:extLst>
              </a:tr>
              <a:tr h="370840">
                <a:tc>
                  <a:txBody>
                    <a:bodyPr/>
                    <a:lstStyle/>
                    <a:p>
                      <a:r>
                        <a:rPr lang="en-US" sz="1200" b="0" dirty="0">
                          <a:solidFill>
                            <a:schemeClr val="tx1"/>
                          </a:solidFill>
                        </a:rPr>
                        <a:t>How to order Power Operation</a:t>
                      </a:r>
                    </a:p>
                  </a:txBody>
                  <a:tcPr/>
                </a:tc>
                <a:tc>
                  <a:txBody>
                    <a:bodyPr/>
                    <a:lstStyle/>
                    <a:p>
                      <a:r>
                        <a:rPr lang="en-US" sz="1200" dirty="0"/>
                        <a:t>Yes</a:t>
                      </a:r>
                    </a:p>
                  </a:txBody>
                  <a:tcPr/>
                </a:tc>
                <a:tc>
                  <a:txBody>
                    <a:bodyPr/>
                    <a:lstStyle/>
                    <a:p>
                      <a:r>
                        <a:rPr lang="en-US" sz="1200" dirty="0"/>
                        <a:t>Yes</a:t>
                      </a:r>
                    </a:p>
                  </a:txBody>
                  <a:tcPr/>
                </a:tc>
                <a:tc>
                  <a:txBody>
                    <a:bodyPr/>
                    <a:lstStyle/>
                    <a:p>
                      <a:r>
                        <a:rPr kumimoji="0" lang="en-US" sz="1050" b="0" i="0" u="none" strike="noStrike" kern="1200" cap="none" spc="0" normalizeH="0" baseline="0" noProof="0" dirty="0">
                          <a:ln>
                            <a:noFill/>
                          </a:ln>
                          <a:solidFill>
                            <a:schemeClr val="tx1"/>
                          </a:solidFill>
                          <a:effectLst/>
                          <a:uLnTx/>
                          <a:uFillTx/>
                          <a:latin typeface="+mn-lt"/>
                          <a:ea typeface="+mn-ea"/>
                          <a:cs typeface="+mn-cs"/>
                        </a:rPr>
                        <a:t>Detailed instructions for Schneider Electric</a:t>
                      </a:r>
                      <a:r>
                        <a:rPr kumimoji="0" lang="en-US" sz="1050" b="0" i="0" u="none" strike="noStrike" kern="1200" cap="none" spc="0" normalizeH="0" noProof="0" dirty="0">
                          <a:ln>
                            <a:noFill/>
                          </a:ln>
                          <a:solidFill>
                            <a:schemeClr val="tx1"/>
                          </a:solidFill>
                          <a:effectLst/>
                          <a:uLnTx/>
                          <a:uFillTx/>
                          <a:latin typeface="+mn-lt"/>
                          <a:ea typeface="+mn-ea"/>
                          <a:cs typeface="+mn-cs"/>
                        </a:rPr>
                        <a:t> teams </a:t>
                      </a:r>
                      <a:r>
                        <a:rPr kumimoji="0" lang="en-US" sz="1050" b="0" i="0" u="none" strike="noStrike" kern="1200" cap="none" spc="0" normalizeH="0" baseline="0" noProof="0" dirty="0">
                          <a:ln>
                            <a:noFill/>
                          </a:ln>
                          <a:solidFill>
                            <a:schemeClr val="tx1"/>
                          </a:solidFill>
                          <a:effectLst/>
                          <a:uLnTx/>
                          <a:uFillTx/>
                          <a:latin typeface="+mn-lt"/>
                          <a:ea typeface="+mn-ea"/>
                          <a:cs typeface="+mn-cs"/>
                        </a:rPr>
                        <a:t>on how to order</a:t>
                      </a:r>
                      <a:r>
                        <a:rPr kumimoji="0" lang="en-US" sz="1050" b="0" i="0" u="none" strike="noStrike" kern="1200" cap="none" spc="0" normalizeH="0" noProof="0" dirty="0">
                          <a:ln>
                            <a:noFill/>
                          </a:ln>
                          <a:solidFill>
                            <a:schemeClr val="tx1"/>
                          </a:solidFill>
                          <a:effectLst/>
                          <a:uLnTx/>
                          <a:uFillTx/>
                          <a:latin typeface="+mn-lt"/>
                          <a:ea typeface="+mn-ea"/>
                          <a:cs typeface="+mn-cs"/>
                        </a:rPr>
                        <a:t> Power Operation 2021</a:t>
                      </a:r>
                      <a:endParaRPr lang="en-US" sz="1050" i="0" dirty="0">
                        <a:solidFill>
                          <a:schemeClr val="tx1"/>
                        </a:solidFill>
                      </a:endParaRPr>
                    </a:p>
                  </a:txBody>
                  <a:tcPr/>
                </a:tc>
                <a:extLst>
                  <a:ext uri="{0D108BD9-81ED-4DB2-BD59-A6C34878D82A}">
                    <a16:rowId xmlns:a16="http://schemas.microsoft.com/office/drawing/2014/main" val="2209775583"/>
                  </a:ext>
                </a:extLst>
              </a:tr>
              <a:tr h="370840">
                <a:tc>
                  <a:txBody>
                    <a:bodyPr/>
                    <a:lstStyle/>
                    <a:p>
                      <a:r>
                        <a:rPr lang="en-US" sz="1200" b="0" dirty="0">
                          <a:solidFill>
                            <a:schemeClr val="tx1"/>
                          </a:solidFill>
                        </a:rPr>
                        <a:t>Disk sizing calculator</a:t>
                      </a:r>
                    </a:p>
                  </a:txBody>
                  <a:tcPr/>
                </a:tc>
                <a:tc>
                  <a:txBody>
                    <a:bodyPr/>
                    <a:lstStyle/>
                    <a:p>
                      <a:r>
                        <a:rPr lang="en-US" sz="1200" dirty="0"/>
                        <a:t>Yes</a:t>
                      </a:r>
                    </a:p>
                  </a:txBody>
                  <a:tcPr/>
                </a:tc>
                <a:tc>
                  <a:txBody>
                    <a:bodyPr/>
                    <a:lstStyle/>
                    <a:p>
                      <a:r>
                        <a:rPr lang="en-US" sz="1200" dirty="0"/>
                        <a:t>Yes</a:t>
                      </a:r>
                    </a:p>
                  </a:txBody>
                  <a:tcPr/>
                </a:tc>
                <a:tc>
                  <a:txBody>
                    <a:bodyPr/>
                    <a:lstStyle/>
                    <a:p>
                      <a:pPr marL="0" marR="0" lvl="0" indent="0" algn="l" defTabSz="457184" rtl="0" eaLnBrk="1" fontAlgn="auto" latinLnBrk="0" hangingPunct="1">
                        <a:lnSpc>
                          <a:spcPct val="100000"/>
                        </a:lnSpc>
                        <a:spcBef>
                          <a:spcPts val="0"/>
                        </a:spcBef>
                        <a:spcAft>
                          <a:spcPts val="0"/>
                        </a:spcAft>
                        <a:buClrTx/>
                        <a:buSzTx/>
                        <a:buFontTx/>
                        <a:buNone/>
                        <a:tabLst/>
                        <a:defRPr/>
                      </a:pPr>
                      <a:r>
                        <a:rPr lang="en-US" sz="1100" i="0" dirty="0">
                          <a:solidFill>
                            <a:schemeClr val="tx1"/>
                          </a:solidFill>
                        </a:rPr>
                        <a:t>Excel based tool to determine amount of disk space needed for Power Operation and Advanced Reporting</a:t>
                      </a:r>
                    </a:p>
                  </a:txBody>
                  <a:tcPr/>
                </a:tc>
                <a:extLst>
                  <a:ext uri="{0D108BD9-81ED-4DB2-BD59-A6C34878D82A}">
                    <a16:rowId xmlns:a16="http://schemas.microsoft.com/office/drawing/2014/main" val="3793620571"/>
                  </a:ext>
                </a:extLst>
              </a:tr>
              <a:tr h="370840">
                <a:tc>
                  <a:txBody>
                    <a:bodyPr/>
                    <a:lstStyle/>
                    <a:p>
                      <a:r>
                        <a:rPr lang="en-US" sz="1200" b="0" dirty="0">
                          <a:solidFill>
                            <a:schemeClr val="tx1"/>
                          </a:solidFill>
                        </a:rPr>
                        <a:t>Software assurance calculator</a:t>
                      </a:r>
                    </a:p>
                  </a:txBody>
                  <a:tcPr/>
                </a:tc>
                <a:tc>
                  <a:txBody>
                    <a:bodyPr/>
                    <a:lstStyle/>
                    <a:p>
                      <a:r>
                        <a:rPr lang="en-US" sz="1200" dirty="0"/>
                        <a:t>Yes</a:t>
                      </a:r>
                    </a:p>
                  </a:txBody>
                  <a:tcPr/>
                </a:tc>
                <a:tc>
                  <a:txBody>
                    <a:bodyPr/>
                    <a:lstStyle/>
                    <a:p>
                      <a:r>
                        <a:rPr lang="en-US" sz="1200" dirty="0"/>
                        <a:t>Yes</a:t>
                      </a:r>
                    </a:p>
                  </a:txBody>
                  <a:tcPr/>
                </a:tc>
                <a:tc>
                  <a:txBody>
                    <a:bodyPr/>
                    <a:lstStyle/>
                    <a:p>
                      <a:pPr marL="0" marR="0" lvl="0" indent="0" algn="l" defTabSz="457184" rtl="0" eaLnBrk="1" fontAlgn="auto" latinLnBrk="0" hangingPunct="1">
                        <a:lnSpc>
                          <a:spcPct val="100000"/>
                        </a:lnSpc>
                        <a:spcBef>
                          <a:spcPts val="0"/>
                        </a:spcBef>
                        <a:spcAft>
                          <a:spcPts val="0"/>
                        </a:spcAft>
                        <a:buClrTx/>
                        <a:buSzTx/>
                        <a:buFontTx/>
                        <a:buNone/>
                        <a:tabLst/>
                        <a:defRPr/>
                      </a:pPr>
                      <a:r>
                        <a:rPr lang="en-US" sz="1100" i="0" dirty="0">
                          <a:solidFill>
                            <a:schemeClr val="tx1"/>
                          </a:solidFill>
                        </a:rPr>
                        <a:t>Excel spreadsheet tool to calculate number of software assurance credits required to entitle upgrades from previous versions of PSO to Power Operation 2020</a:t>
                      </a:r>
                    </a:p>
                  </a:txBody>
                  <a:tcPr/>
                </a:tc>
                <a:extLst>
                  <a:ext uri="{0D108BD9-81ED-4DB2-BD59-A6C34878D82A}">
                    <a16:rowId xmlns:a16="http://schemas.microsoft.com/office/drawing/2014/main" val="569252442"/>
                  </a:ext>
                </a:extLst>
              </a:tr>
              <a:tr h="370840">
                <a:tc>
                  <a:txBody>
                    <a:bodyPr/>
                    <a:lstStyle/>
                    <a:p>
                      <a:r>
                        <a:rPr lang="en-US" sz="1200" b="0" dirty="0">
                          <a:solidFill>
                            <a:schemeClr val="tx1"/>
                          </a:solidFill>
                        </a:rPr>
                        <a:t>Device support matrix</a:t>
                      </a:r>
                    </a:p>
                  </a:txBody>
                  <a:tcPr/>
                </a:tc>
                <a:tc>
                  <a:txBody>
                    <a:bodyPr/>
                    <a:lstStyle/>
                    <a:p>
                      <a:r>
                        <a:rPr lang="en-US" sz="1200" dirty="0"/>
                        <a:t>Yes</a:t>
                      </a:r>
                    </a:p>
                  </a:txBody>
                  <a:tcPr/>
                </a:tc>
                <a:tc>
                  <a:txBody>
                    <a:bodyPr/>
                    <a:lstStyle/>
                    <a:p>
                      <a:r>
                        <a:rPr lang="en-US" sz="1200" dirty="0"/>
                        <a:t>Yes</a:t>
                      </a:r>
                    </a:p>
                  </a:txBody>
                  <a:tcPr/>
                </a:tc>
                <a:tc>
                  <a:txBody>
                    <a:bodyPr/>
                    <a:lstStyle/>
                    <a:p>
                      <a:r>
                        <a:rPr lang="en-US" sz="1100" i="0" dirty="0">
                          <a:solidFill>
                            <a:schemeClr val="tx1"/>
                          </a:solidFill>
                        </a:rPr>
                        <a:t>Spreadsheet with complete details of Power Operation devices included standard with the product that requires ZERO use of productivity tools.</a:t>
                      </a:r>
                    </a:p>
                  </a:txBody>
                  <a:tcPr/>
                </a:tc>
                <a:extLst>
                  <a:ext uri="{0D108BD9-81ED-4DB2-BD59-A6C34878D82A}">
                    <a16:rowId xmlns:a16="http://schemas.microsoft.com/office/drawing/2014/main" val="1533670023"/>
                  </a:ext>
                </a:extLst>
              </a:tr>
              <a:tr h="370840">
                <a:tc>
                  <a:txBody>
                    <a:bodyPr/>
                    <a:lstStyle/>
                    <a:p>
                      <a:r>
                        <a:rPr lang="en-US" sz="1200" b="0" dirty="0">
                          <a:solidFill>
                            <a:schemeClr val="tx1"/>
                          </a:solidFill>
                        </a:rPr>
                        <a:t>Part numbers</a:t>
                      </a:r>
                    </a:p>
                  </a:txBody>
                  <a:tcPr/>
                </a:tc>
                <a:tc>
                  <a:txBody>
                    <a:bodyPr/>
                    <a:lstStyle/>
                    <a:p>
                      <a:r>
                        <a:rPr lang="en-US" sz="1200" dirty="0"/>
                        <a:t>Yes</a:t>
                      </a:r>
                    </a:p>
                  </a:txBody>
                  <a:tcPr/>
                </a:tc>
                <a:tc>
                  <a:txBody>
                    <a:bodyPr/>
                    <a:lstStyle/>
                    <a:p>
                      <a:r>
                        <a:rPr lang="en-US" sz="1200" dirty="0"/>
                        <a:t>Yes</a:t>
                      </a:r>
                    </a:p>
                  </a:txBody>
                  <a:tcPr/>
                </a:tc>
                <a:tc>
                  <a:txBody>
                    <a:bodyPr/>
                    <a:lstStyle/>
                    <a:p>
                      <a:r>
                        <a:rPr lang="en-US" sz="1100" i="0" dirty="0">
                          <a:solidFill>
                            <a:schemeClr val="tx1"/>
                          </a:solidFill>
                        </a:rPr>
                        <a:t>Power Operation 2021 Commercial References (DMDI) is the complete reference for all Power Operation commercial parts and their associated commercial policies.</a:t>
                      </a:r>
                    </a:p>
                  </a:txBody>
                  <a:tcPr/>
                </a:tc>
                <a:extLst>
                  <a:ext uri="{0D108BD9-81ED-4DB2-BD59-A6C34878D82A}">
                    <a16:rowId xmlns:a16="http://schemas.microsoft.com/office/drawing/2014/main" val="2983773292"/>
                  </a:ext>
                </a:extLst>
              </a:tr>
            </a:tbl>
          </a:graphicData>
        </a:graphic>
      </p:graphicFrame>
      <p:sp>
        <p:nvSpPr>
          <p:cNvPr id="7" name="Rectangle 6">
            <a:extLst>
              <a:ext uri="{FF2B5EF4-FFF2-40B4-BE49-F238E27FC236}">
                <a16:creationId xmlns:a16="http://schemas.microsoft.com/office/drawing/2014/main" id="{3B85CDE1-1252-4C46-9BD7-19BC909A2318}"/>
              </a:ext>
            </a:extLst>
          </p:cNvPr>
          <p:cNvSpPr/>
          <p:nvPr/>
        </p:nvSpPr>
        <p:spPr>
          <a:xfrm>
            <a:off x="5447998" y="160286"/>
            <a:ext cx="3625247" cy="552893"/>
          </a:xfrm>
          <a:prstGeom prst="rect">
            <a:avLst/>
          </a:prstGeom>
          <a:solidFill>
            <a:srgbClr val="00B0F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t>Available now</a:t>
            </a:r>
          </a:p>
          <a:p>
            <a:pPr algn="ctr"/>
            <a:r>
              <a:rPr lang="en-US" sz="1200" dirty="0"/>
              <a:t>Collateral updated for Power Operation 2021</a:t>
            </a:r>
          </a:p>
        </p:txBody>
      </p:sp>
    </p:spTree>
    <p:extLst>
      <p:ext uri="{BB962C8B-B14F-4D97-AF65-F5344CB8AC3E}">
        <p14:creationId xmlns:p14="http://schemas.microsoft.com/office/powerpoint/2010/main" val="13822151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 Placeholder 5">
            <a:extLst>
              <a:ext uri="{FF2B5EF4-FFF2-40B4-BE49-F238E27FC236}">
                <a16:creationId xmlns:a16="http://schemas.microsoft.com/office/drawing/2014/main" id="{80918269-84A7-417D-936E-660F7B5F0966}"/>
              </a:ext>
            </a:extLst>
          </p:cNvPr>
          <p:cNvSpPr txBox="1">
            <a:spLocks/>
          </p:cNvSpPr>
          <p:nvPr/>
        </p:nvSpPr>
        <p:spPr>
          <a:xfrm>
            <a:off x="165513" y="523676"/>
            <a:ext cx="8647112" cy="253916"/>
          </a:xfrm>
          <a:prstGeom prst="rect">
            <a:avLst/>
          </a:prstGeom>
        </p:spPr>
        <p:txBody>
          <a:bodyPr/>
          <a:lstStyle>
            <a:lvl1pPr marL="173038" indent="-157163" algn="l" defTabSz="457200" rtl="0" eaLnBrk="1" latinLnBrk="0" hangingPunct="1">
              <a:spcBef>
                <a:spcPts val="500"/>
              </a:spcBef>
              <a:spcAft>
                <a:spcPts val="500"/>
              </a:spcAft>
              <a:buClr>
                <a:schemeClr val="bg2"/>
              </a:buClr>
              <a:buFont typeface="Arial" panose="020B0604020202020204" pitchFamily="34" charset="0"/>
              <a:buChar char="•"/>
              <a:defRPr sz="1400" kern="1200">
                <a:solidFill>
                  <a:schemeClr val="accent1"/>
                </a:solidFill>
                <a:latin typeface="Arial"/>
                <a:ea typeface="+mn-ea"/>
                <a:cs typeface="Arial"/>
              </a:defRPr>
            </a:lvl1pPr>
            <a:lvl2pPr marL="361950" indent="-182563" algn="l" defTabSz="447675" rtl="0" eaLnBrk="1" latinLnBrk="0" hangingPunct="1">
              <a:spcBef>
                <a:spcPts val="500"/>
              </a:spcBef>
              <a:spcAft>
                <a:spcPts val="500"/>
              </a:spcAft>
              <a:buClr>
                <a:srgbClr val="36C746"/>
              </a:buClr>
              <a:buFont typeface="Arial"/>
              <a:buChar char="•"/>
              <a:defRPr sz="1200" kern="1200">
                <a:solidFill>
                  <a:schemeClr val="accent1"/>
                </a:solidFill>
                <a:latin typeface="Arial"/>
                <a:ea typeface="+mn-ea"/>
                <a:cs typeface="Arial"/>
              </a:defRPr>
            </a:lvl2pPr>
            <a:lvl3pPr marL="538163" indent="-179388" algn="l" defTabSz="457200" rtl="0" eaLnBrk="1" latinLnBrk="0" hangingPunct="1">
              <a:spcBef>
                <a:spcPts val="500"/>
              </a:spcBef>
              <a:spcAft>
                <a:spcPts val="500"/>
              </a:spcAft>
              <a:buClr>
                <a:srgbClr val="36C746"/>
              </a:buClr>
              <a:buFont typeface="Arial" panose="020B0604020202020204" pitchFamily="34" charset="0"/>
              <a:buChar char="–"/>
              <a:defRPr sz="1100" kern="1200">
                <a:solidFill>
                  <a:schemeClr val="accent1"/>
                </a:solidFill>
                <a:latin typeface="Arial"/>
                <a:ea typeface="+mn-ea"/>
                <a:cs typeface="Arial"/>
              </a:defRPr>
            </a:lvl3pPr>
            <a:lvl4pPr marL="719138" indent="-17938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4pPr>
            <a:lvl5pPr marL="896938" indent="-18573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5pPr>
            <a:lvl6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baseline="0">
                <a:solidFill>
                  <a:schemeClr val="accent1"/>
                </a:solidFill>
                <a:latin typeface="Arial" panose="020B0604020202020204" pitchFamily="34" charset="0"/>
                <a:ea typeface="+mn-ea"/>
                <a:cs typeface="Arial" panose="020B0604020202020204" pitchFamily="34" charset="0"/>
              </a:defRPr>
            </a:lvl6pPr>
            <a:lvl7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a:solidFill>
                  <a:schemeClr val="accent1"/>
                </a:solidFill>
                <a:latin typeface="Arial" panose="020B0604020202020204" pitchFamily="34" charset="0"/>
                <a:ea typeface="+mn-ea"/>
                <a:cs typeface="Arial" panose="020B0604020202020204" pitchFamily="34" charset="0"/>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5875" marR="0" lvl="0" indent="0" algn="l" defTabSz="457200" rtl="0" eaLnBrk="1" fontAlgn="auto" latinLnBrk="0" hangingPunct="1">
              <a:lnSpc>
                <a:spcPct val="100000"/>
              </a:lnSpc>
              <a:spcBef>
                <a:spcPts val="500"/>
              </a:spcBef>
              <a:spcAft>
                <a:spcPts val="500"/>
              </a:spcAft>
              <a:buClr>
                <a:srgbClr val="3DCD58"/>
              </a:buClr>
              <a:buSzTx/>
              <a:buFont typeface="Arial" panose="020B0604020202020204" pitchFamily="34" charset="0"/>
              <a:buNone/>
              <a:tabLst/>
              <a:defRPr/>
            </a:pPr>
            <a:r>
              <a:rPr kumimoji="0" lang="en-US" sz="1600" b="0" i="0" u="none" strike="noStrike" kern="1200" cap="none" spc="0" normalizeH="0" baseline="0" noProof="0" dirty="0">
                <a:ln>
                  <a:noFill/>
                </a:ln>
                <a:solidFill>
                  <a:prstClr val="white"/>
                </a:solidFill>
                <a:effectLst/>
                <a:uLnTx/>
                <a:uFillTx/>
                <a:latin typeface="Arial"/>
                <a:ea typeface="+mn-ea"/>
                <a:cs typeface="Arial"/>
              </a:rPr>
              <a:t>Design &amp; Quote collateral now available (</a:t>
            </a:r>
            <a:r>
              <a:rPr lang="en-US" sz="1600" dirty="0">
                <a:solidFill>
                  <a:prstClr val="white"/>
                </a:solidFill>
              </a:rPr>
              <a:t>2</a:t>
            </a:r>
            <a:r>
              <a:rPr kumimoji="0" lang="en-US" sz="1600" b="0" i="0" u="none" strike="noStrike" kern="1200" cap="none" spc="0" normalizeH="0" baseline="0" noProof="0" dirty="0">
                <a:ln>
                  <a:noFill/>
                </a:ln>
                <a:solidFill>
                  <a:prstClr val="white"/>
                </a:solidFill>
                <a:effectLst/>
                <a:uLnTx/>
                <a:uFillTx/>
                <a:latin typeface="Arial"/>
                <a:ea typeface="+mn-ea"/>
                <a:cs typeface="Arial"/>
              </a:rPr>
              <a:t>/2)</a:t>
            </a:r>
          </a:p>
        </p:txBody>
      </p:sp>
      <p:sp>
        <p:nvSpPr>
          <p:cNvPr id="45" name="Title 1">
            <a:extLst>
              <a:ext uri="{FF2B5EF4-FFF2-40B4-BE49-F238E27FC236}">
                <a16:creationId xmlns:a16="http://schemas.microsoft.com/office/drawing/2014/main" id="{D337A3C5-B3CD-4774-98B2-5253DCEC8892}"/>
              </a:ext>
            </a:extLst>
          </p:cNvPr>
          <p:cNvSpPr txBox="1">
            <a:spLocks/>
          </p:cNvSpPr>
          <p:nvPr/>
        </p:nvSpPr>
        <p:spPr>
          <a:xfrm>
            <a:off x="259181" y="230799"/>
            <a:ext cx="8631283" cy="307697"/>
          </a:xfrm>
          <a:prstGeom prst="rect">
            <a:avLst/>
          </a:prstGeom>
        </p:spPr>
        <p:txBody>
          <a:bodyPr vert="horz" lIns="0" tIns="0" rIns="0" bIns="0" rtlCol="0" anchor="t">
            <a:spAutoFit/>
          </a:bodyPr>
          <a:lstStyle>
            <a:lvl1pPr algn="l" defTabSz="457075" rtl="0" eaLnBrk="1" latinLnBrk="0" hangingPunct="1">
              <a:spcBef>
                <a:spcPct val="0"/>
              </a:spcBef>
              <a:buNone/>
              <a:defRPr sz="2000" kern="1200">
                <a:solidFill>
                  <a:srgbClr val="36C746"/>
                </a:solidFill>
                <a:latin typeface="Arial"/>
                <a:ea typeface="+mj-ea"/>
                <a:cs typeface="Arial"/>
              </a:defRPr>
            </a:lvl1pPr>
          </a:lstStyle>
          <a:p>
            <a:pPr marL="0" marR="0" lvl="0" indent="0" algn="l" defTabSz="457075"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36C746"/>
                </a:solidFill>
                <a:effectLst/>
                <a:uLnTx/>
                <a:uFillTx/>
                <a:latin typeface="Arial"/>
                <a:ea typeface="+mj-ea"/>
                <a:cs typeface="Arial"/>
              </a:rPr>
              <a:t>Power Operation 2021 collateral available</a:t>
            </a:r>
            <a:endParaRPr kumimoji="0" lang="en-US" sz="2000" b="1" i="0" u="none" strike="noStrike" kern="1200" cap="none" spc="0" normalizeH="0" baseline="0" noProof="0" dirty="0">
              <a:ln>
                <a:noFill/>
              </a:ln>
              <a:solidFill>
                <a:srgbClr val="36C746"/>
              </a:solidFill>
              <a:effectLst/>
              <a:uLnTx/>
              <a:uFillTx/>
              <a:latin typeface="Arial"/>
              <a:ea typeface="+mj-ea"/>
              <a:cs typeface="Arial"/>
            </a:endParaRPr>
          </a:p>
        </p:txBody>
      </p:sp>
      <p:graphicFrame>
        <p:nvGraphicFramePr>
          <p:cNvPr id="3" name="Table 3">
            <a:extLst>
              <a:ext uri="{FF2B5EF4-FFF2-40B4-BE49-F238E27FC236}">
                <a16:creationId xmlns:a16="http://schemas.microsoft.com/office/drawing/2014/main" id="{5F7EAE20-910B-49E0-A36A-6600B0805B94}"/>
              </a:ext>
            </a:extLst>
          </p:cNvPr>
          <p:cNvGraphicFramePr>
            <a:graphicFrameLocks noGrp="1"/>
          </p:cNvGraphicFramePr>
          <p:nvPr>
            <p:extLst>
              <p:ext uri="{D42A27DB-BD31-4B8C-83A1-F6EECF244321}">
                <p14:modId xmlns:p14="http://schemas.microsoft.com/office/powerpoint/2010/main" val="2521204286"/>
              </p:ext>
            </p:extLst>
          </p:nvPr>
        </p:nvGraphicFramePr>
        <p:xfrm>
          <a:off x="259181" y="1000494"/>
          <a:ext cx="8553444" cy="1681480"/>
        </p:xfrm>
        <a:graphic>
          <a:graphicData uri="http://schemas.openxmlformats.org/drawingml/2006/table">
            <a:tbl>
              <a:tblPr firstRow="1" bandRow="1">
                <a:tableStyleId>{5C22544A-7EE6-4342-B048-85BDC9FD1C3A}</a:tableStyleId>
              </a:tblPr>
              <a:tblGrid>
                <a:gridCol w="2866791">
                  <a:extLst>
                    <a:ext uri="{9D8B030D-6E8A-4147-A177-3AD203B41FA5}">
                      <a16:colId xmlns:a16="http://schemas.microsoft.com/office/drawing/2014/main" val="1572050481"/>
                    </a:ext>
                  </a:extLst>
                </a:gridCol>
                <a:gridCol w="1070344">
                  <a:extLst>
                    <a:ext uri="{9D8B030D-6E8A-4147-A177-3AD203B41FA5}">
                      <a16:colId xmlns:a16="http://schemas.microsoft.com/office/drawing/2014/main" val="2219503307"/>
                    </a:ext>
                  </a:extLst>
                </a:gridCol>
                <a:gridCol w="1516912">
                  <a:extLst>
                    <a:ext uri="{9D8B030D-6E8A-4147-A177-3AD203B41FA5}">
                      <a16:colId xmlns:a16="http://schemas.microsoft.com/office/drawing/2014/main" val="285442476"/>
                    </a:ext>
                  </a:extLst>
                </a:gridCol>
                <a:gridCol w="3099397">
                  <a:extLst>
                    <a:ext uri="{9D8B030D-6E8A-4147-A177-3AD203B41FA5}">
                      <a16:colId xmlns:a16="http://schemas.microsoft.com/office/drawing/2014/main" val="2630109401"/>
                    </a:ext>
                  </a:extLst>
                </a:gridCol>
              </a:tblGrid>
              <a:tr h="370840">
                <a:tc>
                  <a:txBody>
                    <a:bodyPr/>
                    <a:lstStyle/>
                    <a:p>
                      <a:r>
                        <a:rPr lang="en-US" sz="1200" dirty="0"/>
                        <a:t>Collateral</a:t>
                      </a:r>
                    </a:p>
                  </a:txBody>
                  <a:tcPr/>
                </a:tc>
                <a:tc>
                  <a:txBody>
                    <a:bodyPr/>
                    <a:lstStyle/>
                    <a:p>
                      <a:r>
                        <a:rPr lang="en-US" sz="1200" dirty="0"/>
                        <a:t>Available on Extranet</a:t>
                      </a:r>
                    </a:p>
                  </a:txBody>
                  <a:tcPr/>
                </a:tc>
                <a:tc>
                  <a:txBody>
                    <a:bodyPr/>
                    <a:lstStyle/>
                    <a:p>
                      <a:r>
                        <a:rPr lang="en-US" sz="1200" dirty="0"/>
                        <a:t>Available on Community (SEK)</a:t>
                      </a:r>
                    </a:p>
                  </a:txBody>
                  <a:tcPr/>
                </a:tc>
                <a:tc>
                  <a:txBody>
                    <a:bodyPr/>
                    <a:lstStyle/>
                    <a:p>
                      <a:r>
                        <a:rPr lang="en-US" sz="1200" dirty="0"/>
                        <a:t>Description</a:t>
                      </a:r>
                    </a:p>
                  </a:txBody>
                  <a:tcPr/>
                </a:tc>
                <a:extLst>
                  <a:ext uri="{0D108BD9-81ED-4DB2-BD59-A6C34878D82A}">
                    <a16:rowId xmlns:a16="http://schemas.microsoft.com/office/drawing/2014/main" val="3352331911"/>
                  </a:ext>
                </a:extLst>
              </a:tr>
              <a:tr h="370840">
                <a:tc>
                  <a:txBody>
                    <a:bodyPr/>
                    <a:lstStyle/>
                    <a:p>
                      <a:r>
                        <a:rPr lang="en-US" sz="1200" b="0" dirty="0">
                          <a:solidFill>
                            <a:schemeClr val="tx1"/>
                          </a:solidFill>
                        </a:rPr>
                        <a:t>Design Guide</a:t>
                      </a:r>
                    </a:p>
                  </a:txBody>
                  <a:tcPr/>
                </a:tc>
                <a:tc>
                  <a:txBody>
                    <a:bodyPr/>
                    <a:lstStyle/>
                    <a:p>
                      <a:r>
                        <a:rPr lang="en-US" sz="1200" dirty="0"/>
                        <a:t>Yes</a:t>
                      </a:r>
                    </a:p>
                  </a:txBody>
                  <a:tcPr/>
                </a:tc>
                <a:tc>
                  <a:txBody>
                    <a:bodyPr/>
                    <a:lstStyle/>
                    <a:p>
                      <a:r>
                        <a:rPr lang="en-US" sz="1200" dirty="0"/>
                        <a:t>Yes</a:t>
                      </a:r>
                    </a:p>
                  </a:txBody>
                  <a:tcPr/>
                </a:tc>
                <a:tc>
                  <a:txBody>
                    <a:bodyPr/>
                    <a:lstStyle/>
                    <a:p>
                      <a:pPr marL="15875" marR="0" lvl="0" indent="0" algn="l" defTabSz="457200" rtl="0" eaLnBrk="1" fontAlgn="auto" latinLnBrk="0" hangingPunct="1">
                        <a:lnSpc>
                          <a:spcPct val="100000"/>
                        </a:lnSpc>
                        <a:spcBef>
                          <a:spcPts val="500"/>
                        </a:spcBef>
                        <a:spcAft>
                          <a:spcPts val="500"/>
                        </a:spcAft>
                        <a:buClr>
                          <a:srgbClr val="3DCD58"/>
                        </a:buClr>
                        <a:buSzTx/>
                        <a:buFontTx/>
                        <a:buNone/>
                        <a:tabLst/>
                        <a:defRPr/>
                      </a:pPr>
                      <a:r>
                        <a:rPr kumimoji="0" lang="en-US" sz="1100" b="0" i="0" u="none" strike="noStrike" kern="1200" cap="none" spc="0" normalizeH="0" baseline="0" noProof="0" dirty="0">
                          <a:ln>
                            <a:noFill/>
                          </a:ln>
                          <a:solidFill>
                            <a:prstClr val="black"/>
                          </a:solidFill>
                          <a:effectLst/>
                          <a:uLnTx/>
                          <a:uFillTx/>
                          <a:latin typeface="+mn-lt"/>
                          <a:ea typeface="+mn-ea"/>
                          <a:cs typeface="+mn-cs"/>
                        </a:rPr>
                        <a:t>Reference</a:t>
                      </a:r>
                      <a:r>
                        <a:rPr kumimoji="0" lang="en-US" sz="1100" b="0" i="0" u="none" strike="noStrike" kern="1200" cap="none" spc="0" normalizeH="0" noProof="0" dirty="0">
                          <a:ln>
                            <a:noFill/>
                          </a:ln>
                          <a:solidFill>
                            <a:prstClr val="black"/>
                          </a:solidFill>
                          <a:effectLst/>
                          <a:uLnTx/>
                          <a:uFillTx/>
                          <a:latin typeface="+mn-lt"/>
                          <a:ea typeface="+mn-ea"/>
                          <a:cs typeface="+mn-cs"/>
                        </a:rPr>
                        <a:t> guide in PPT form for teams designing and quoting Power Operation systems.</a:t>
                      </a:r>
                      <a:endParaRPr lang="en-US" sz="1100" baseline="0" dirty="0">
                        <a:solidFill>
                          <a:prstClr val="black"/>
                        </a:solidFill>
                        <a:latin typeface="+mn-lt"/>
                      </a:endParaRPr>
                    </a:p>
                    <a:p>
                      <a:pPr marL="15875" marR="0" lvl="0" indent="0" algn="l" defTabSz="457200" rtl="0" eaLnBrk="1" fontAlgn="auto" latinLnBrk="0" hangingPunct="1">
                        <a:lnSpc>
                          <a:spcPct val="100000"/>
                        </a:lnSpc>
                        <a:spcBef>
                          <a:spcPts val="500"/>
                        </a:spcBef>
                        <a:spcAft>
                          <a:spcPts val="500"/>
                        </a:spcAft>
                        <a:buClr>
                          <a:srgbClr val="3DCD58"/>
                        </a:buClr>
                        <a:buSzTx/>
                        <a:buFontTx/>
                        <a:buNone/>
                        <a:tabLst/>
                        <a:defRPr/>
                      </a:pPr>
                      <a:r>
                        <a:rPr kumimoji="0" lang="en-US" sz="1100" b="0" i="1" u="none" strike="noStrike" kern="1200" cap="none" spc="0" normalizeH="0" noProof="0" dirty="0">
                          <a:ln>
                            <a:noFill/>
                          </a:ln>
                          <a:solidFill>
                            <a:prstClr val="black"/>
                          </a:solidFill>
                          <a:effectLst/>
                          <a:uLnTx/>
                          <a:uFillTx/>
                          <a:latin typeface="+mn-lt"/>
                          <a:ea typeface="+mn-ea"/>
                          <a:cs typeface="+mn-cs"/>
                        </a:rPr>
                        <a:t>Note: Majority of Design Guide information is also found in the Power Operation 2021 System Guide.</a:t>
                      </a:r>
                      <a:endParaRPr kumimoji="0" lang="en-US" sz="900" b="0" i="1" u="none" strike="noStrike" kern="1200" cap="none" spc="0" normalizeH="0" baseline="0" noProof="0" dirty="0">
                        <a:ln>
                          <a:noFill/>
                        </a:ln>
                        <a:solidFill>
                          <a:prstClr val="black"/>
                        </a:solidFill>
                        <a:effectLst/>
                        <a:uLnTx/>
                        <a:uFillTx/>
                        <a:latin typeface="+mn-lt"/>
                        <a:ea typeface="+mn-ea"/>
                        <a:cs typeface="+mn-cs"/>
                      </a:endParaRPr>
                    </a:p>
                  </a:txBody>
                  <a:tcPr/>
                </a:tc>
                <a:extLst>
                  <a:ext uri="{0D108BD9-81ED-4DB2-BD59-A6C34878D82A}">
                    <a16:rowId xmlns:a16="http://schemas.microsoft.com/office/drawing/2014/main" val="1273944171"/>
                  </a:ext>
                </a:extLst>
              </a:tr>
            </a:tbl>
          </a:graphicData>
        </a:graphic>
      </p:graphicFrame>
      <p:sp>
        <p:nvSpPr>
          <p:cNvPr id="5" name="Rectangle 4">
            <a:extLst>
              <a:ext uri="{FF2B5EF4-FFF2-40B4-BE49-F238E27FC236}">
                <a16:creationId xmlns:a16="http://schemas.microsoft.com/office/drawing/2014/main" id="{BFE0802C-0983-414D-A23B-3EE0A81A72BA}"/>
              </a:ext>
            </a:extLst>
          </p:cNvPr>
          <p:cNvSpPr/>
          <p:nvPr/>
        </p:nvSpPr>
        <p:spPr>
          <a:xfrm>
            <a:off x="5447998" y="160286"/>
            <a:ext cx="3625247" cy="552893"/>
          </a:xfrm>
          <a:prstGeom prst="rect">
            <a:avLst/>
          </a:prstGeom>
          <a:solidFill>
            <a:srgbClr val="00B0F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t>Available now</a:t>
            </a:r>
          </a:p>
          <a:p>
            <a:pPr algn="ctr"/>
            <a:r>
              <a:rPr lang="en-US" sz="1200" dirty="0"/>
              <a:t>Collateral updated for Power Operation 2021</a:t>
            </a:r>
          </a:p>
        </p:txBody>
      </p:sp>
    </p:spTree>
    <p:extLst>
      <p:ext uri="{BB962C8B-B14F-4D97-AF65-F5344CB8AC3E}">
        <p14:creationId xmlns:p14="http://schemas.microsoft.com/office/powerpoint/2010/main" val="22985889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 Placeholder 5">
            <a:extLst>
              <a:ext uri="{FF2B5EF4-FFF2-40B4-BE49-F238E27FC236}">
                <a16:creationId xmlns:a16="http://schemas.microsoft.com/office/drawing/2014/main" id="{80918269-84A7-417D-936E-660F7B5F0966}"/>
              </a:ext>
            </a:extLst>
          </p:cNvPr>
          <p:cNvSpPr txBox="1">
            <a:spLocks/>
          </p:cNvSpPr>
          <p:nvPr/>
        </p:nvSpPr>
        <p:spPr>
          <a:xfrm>
            <a:off x="165513" y="523676"/>
            <a:ext cx="8647112" cy="253916"/>
          </a:xfrm>
          <a:prstGeom prst="rect">
            <a:avLst/>
          </a:prstGeom>
        </p:spPr>
        <p:txBody>
          <a:bodyPr/>
          <a:lstStyle>
            <a:lvl1pPr marL="173038" indent="-157163" algn="l" defTabSz="457200" rtl="0" eaLnBrk="1" latinLnBrk="0" hangingPunct="1">
              <a:spcBef>
                <a:spcPts val="500"/>
              </a:spcBef>
              <a:spcAft>
                <a:spcPts val="500"/>
              </a:spcAft>
              <a:buClr>
                <a:schemeClr val="bg2"/>
              </a:buClr>
              <a:buFont typeface="Arial" panose="020B0604020202020204" pitchFamily="34" charset="0"/>
              <a:buChar char="•"/>
              <a:defRPr sz="1400" kern="1200">
                <a:solidFill>
                  <a:schemeClr val="accent1"/>
                </a:solidFill>
                <a:latin typeface="Arial"/>
                <a:ea typeface="+mn-ea"/>
                <a:cs typeface="Arial"/>
              </a:defRPr>
            </a:lvl1pPr>
            <a:lvl2pPr marL="361950" indent="-182563" algn="l" defTabSz="447675" rtl="0" eaLnBrk="1" latinLnBrk="0" hangingPunct="1">
              <a:spcBef>
                <a:spcPts val="500"/>
              </a:spcBef>
              <a:spcAft>
                <a:spcPts val="500"/>
              </a:spcAft>
              <a:buClr>
                <a:srgbClr val="36C746"/>
              </a:buClr>
              <a:buFont typeface="Arial"/>
              <a:buChar char="•"/>
              <a:defRPr sz="1200" kern="1200">
                <a:solidFill>
                  <a:schemeClr val="accent1"/>
                </a:solidFill>
                <a:latin typeface="Arial"/>
                <a:ea typeface="+mn-ea"/>
                <a:cs typeface="Arial"/>
              </a:defRPr>
            </a:lvl2pPr>
            <a:lvl3pPr marL="538163" indent="-179388" algn="l" defTabSz="457200" rtl="0" eaLnBrk="1" latinLnBrk="0" hangingPunct="1">
              <a:spcBef>
                <a:spcPts val="500"/>
              </a:spcBef>
              <a:spcAft>
                <a:spcPts val="500"/>
              </a:spcAft>
              <a:buClr>
                <a:srgbClr val="36C746"/>
              </a:buClr>
              <a:buFont typeface="Arial" panose="020B0604020202020204" pitchFamily="34" charset="0"/>
              <a:buChar char="–"/>
              <a:defRPr sz="1100" kern="1200">
                <a:solidFill>
                  <a:schemeClr val="accent1"/>
                </a:solidFill>
                <a:latin typeface="Arial"/>
                <a:ea typeface="+mn-ea"/>
                <a:cs typeface="Arial"/>
              </a:defRPr>
            </a:lvl3pPr>
            <a:lvl4pPr marL="719138" indent="-17938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4pPr>
            <a:lvl5pPr marL="896938" indent="-18573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5pPr>
            <a:lvl6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baseline="0">
                <a:solidFill>
                  <a:schemeClr val="accent1"/>
                </a:solidFill>
                <a:latin typeface="Arial" panose="020B0604020202020204" pitchFamily="34" charset="0"/>
                <a:ea typeface="+mn-ea"/>
                <a:cs typeface="Arial" panose="020B0604020202020204" pitchFamily="34" charset="0"/>
              </a:defRPr>
            </a:lvl6pPr>
            <a:lvl7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a:solidFill>
                  <a:schemeClr val="accent1"/>
                </a:solidFill>
                <a:latin typeface="Arial" panose="020B0604020202020204" pitchFamily="34" charset="0"/>
                <a:ea typeface="+mn-ea"/>
                <a:cs typeface="Arial" panose="020B0604020202020204" pitchFamily="34" charset="0"/>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5875" marR="0" lvl="0" indent="0" algn="l" defTabSz="457200" rtl="0" eaLnBrk="1" fontAlgn="auto" latinLnBrk="0" hangingPunct="1">
              <a:lnSpc>
                <a:spcPct val="100000"/>
              </a:lnSpc>
              <a:spcBef>
                <a:spcPts val="500"/>
              </a:spcBef>
              <a:spcAft>
                <a:spcPts val="500"/>
              </a:spcAft>
              <a:buClr>
                <a:srgbClr val="3DCD58"/>
              </a:buClr>
              <a:buSzTx/>
              <a:buFont typeface="Arial" panose="020B0604020202020204" pitchFamily="34" charset="0"/>
              <a:buNone/>
              <a:tabLst/>
              <a:defRPr/>
            </a:pPr>
            <a:r>
              <a:rPr kumimoji="0" lang="en-US" sz="1600" b="0" i="0" u="none" strike="noStrike" kern="1200" cap="none" spc="0" normalizeH="0" baseline="0" noProof="0" dirty="0">
                <a:ln>
                  <a:noFill/>
                </a:ln>
                <a:solidFill>
                  <a:prstClr val="white"/>
                </a:solidFill>
                <a:effectLst/>
                <a:uLnTx/>
                <a:uFillTx/>
                <a:latin typeface="Arial"/>
                <a:ea typeface="+mn-ea"/>
                <a:cs typeface="Arial"/>
              </a:rPr>
              <a:t>More Design &amp; Quote collateral coming later…</a:t>
            </a:r>
          </a:p>
        </p:txBody>
      </p:sp>
      <p:sp>
        <p:nvSpPr>
          <p:cNvPr id="45" name="Title 1">
            <a:extLst>
              <a:ext uri="{FF2B5EF4-FFF2-40B4-BE49-F238E27FC236}">
                <a16:creationId xmlns:a16="http://schemas.microsoft.com/office/drawing/2014/main" id="{D337A3C5-B3CD-4774-98B2-5253DCEC8892}"/>
              </a:ext>
            </a:extLst>
          </p:cNvPr>
          <p:cNvSpPr txBox="1">
            <a:spLocks/>
          </p:cNvSpPr>
          <p:nvPr/>
        </p:nvSpPr>
        <p:spPr>
          <a:xfrm>
            <a:off x="259181" y="230799"/>
            <a:ext cx="8631283" cy="307697"/>
          </a:xfrm>
          <a:prstGeom prst="rect">
            <a:avLst/>
          </a:prstGeom>
        </p:spPr>
        <p:txBody>
          <a:bodyPr vert="horz" lIns="0" tIns="0" rIns="0" bIns="0" rtlCol="0" anchor="t">
            <a:spAutoFit/>
          </a:bodyPr>
          <a:lstStyle>
            <a:lvl1pPr algn="l" defTabSz="457075" rtl="0" eaLnBrk="1" latinLnBrk="0" hangingPunct="1">
              <a:spcBef>
                <a:spcPct val="0"/>
              </a:spcBef>
              <a:buNone/>
              <a:defRPr sz="2000" kern="1200">
                <a:solidFill>
                  <a:srgbClr val="36C746"/>
                </a:solidFill>
                <a:latin typeface="Arial"/>
                <a:ea typeface="+mj-ea"/>
                <a:cs typeface="Arial"/>
              </a:defRPr>
            </a:lvl1pPr>
          </a:lstStyle>
          <a:p>
            <a:pPr marL="0" marR="0" lvl="0" indent="0" algn="l" defTabSz="457075"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36C746"/>
                </a:solidFill>
                <a:effectLst/>
                <a:uLnTx/>
                <a:uFillTx/>
                <a:latin typeface="Arial"/>
                <a:ea typeface="+mj-ea"/>
                <a:cs typeface="Arial"/>
              </a:rPr>
              <a:t>Power Operation 2021 collateral coming </a:t>
            </a:r>
            <a:r>
              <a:rPr lang="en-US" dirty="0"/>
              <a:t>after the release</a:t>
            </a:r>
            <a:endParaRPr kumimoji="0" lang="en-US" sz="2000" b="1" i="0" u="none" strike="noStrike" kern="1200" cap="none" spc="0" normalizeH="0" baseline="0" noProof="0" dirty="0">
              <a:ln>
                <a:noFill/>
              </a:ln>
              <a:solidFill>
                <a:srgbClr val="36C746"/>
              </a:solidFill>
              <a:effectLst/>
              <a:uLnTx/>
              <a:uFillTx/>
              <a:latin typeface="Arial"/>
              <a:ea typeface="+mj-ea"/>
              <a:cs typeface="Arial"/>
            </a:endParaRPr>
          </a:p>
        </p:txBody>
      </p:sp>
      <p:graphicFrame>
        <p:nvGraphicFramePr>
          <p:cNvPr id="5" name="Table 3">
            <a:extLst>
              <a:ext uri="{FF2B5EF4-FFF2-40B4-BE49-F238E27FC236}">
                <a16:creationId xmlns:a16="http://schemas.microsoft.com/office/drawing/2014/main" id="{94DAA1CA-5B9E-48D6-90A0-FBA60A69ACC3}"/>
              </a:ext>
            </a:extLst>
          </p:cNvPr>
          <p:cNvGraphicFramePr>
            <a:graphicFrameLocks noGrp="1"/>
          </p:cNvGraphicFramePr>
          <p:nvPr>
            <p:extLst>
              <p:ext uri="{D42A27DB-BD31-4B8C-83A1-F6EECF244321}">
                <p14:modId xmlns:p14="http://schemas.microsoft.com/office/powerpoint/2010/main" val="848757497"/>
              </p:ext>
            </p:extLst>
          </p:nvPr>
        </p:nvGraphicFramePr>
        <p:xfrm>
          <a:off x="259181" y="1733550"/>
          <a:ext cx="8553444" cy="1676400"/>
        </p:xfrm>
        <a:graphic>
          <a:graphicData uri="http://schemas.openxmlformats.org/drawingml/2006/table">
            <a:tbl>
              <a:tblPr firstRow="1" bandRow="1">
                <a:tableStyleId>{5C22544A-7EE6-4342-B048-85BDC9FD1C3A}</a:tableStyleId>
              </a:tblPr>
              <a:tblGrid>
                <a:gridCol w="2866791">
                  <a:extLst>
                    <a:ext uri="{9D8B030D-6E8A-4147-A177-3AD203B41FA5}">
                      <a16:colId xmlns:a16="http://schemas.microsoft.com/office/drawing/2014/main" val="1572050481"/>
                    </a:ext>
                  </a:extLst>
                </a:gridCol>
                <a:gridCol w="1070344">
                  <a:extLst>
                    <a:ext uri="{9D8B030D-6E8A-4147-A177-3AD203B41FA5}">
                      <a16:colId xmlns:a16="http://schemas.microsoft.com/office/drawing/2014/main" val="2219503307"/>
                    </a:ext>
                  </a:extLst>
                </a:gridCol>
                <a:gridCol w="1516912">
                  <a:extLst>
                    <a:ext uri="{9D8B030D-6E8A-4147-A177-3AD203B41FA5}">
                      <a16:colId xmlns:a16="http://schemas.microsoft.com/office/drawing/2014/main" val="285442476"/>
                    </a:ext>
                  </a:extLst>
                </a:gridCol>
                <a:gridCol w="3099397">
                  <a:extLst>
                    <a:ext uri="{9D8B030D-6E8A-4147-A177-3AD203B41FA5}">
                      <a16:colId xmlns:a16="http://schemas.microsoft.com/office/drawing/2014/main" val="2630109401"/>
                    </a:ext>
                  </a:extLst>
                </a:gridCol>
              </a:tblGrid>
              <a:tr h="370840">
                <a:tc>
                  <a:txBody>
                    <a:bodyPr/>
                    <a:lstStyle/>
                    <a:p>
                      <a:r>
                        <a:rPr lang="en-US" sz="1200" dirty="0"/>
                        <a:t>Collateral</a:t>
                      </a:r>
                    </a:p>
                  </a:txBody>
                  <a:tcPr/>
                </a:tc>
                <a:tc>
                  <a:txBody>
                    <a:bodyPr/>
                    <a:lstStyle/>
                    <a:p>
                      <a:r>
                        <a:rPr lang="en-US" sz="1200" dirty="0"/>
                        <a:t>Available on Extranet</a:t>
                      </a:r>
                    </a:p>
                  </a:txBody>
                  <a:tcPr/>
                </a:tc>
                <a:tc>
                  <a:txBody>
                    <a:bodyPr/>
                    <a:lstStyle/>
                    <a:p>
                      <a:r>
                        <a:rPr lang="en-US" sz="1200" dirty="0"/>
                        <a:t>Available on Community (SEK)</a:t>
                      </a:r>
                    </a:p>
                  </a:txBody>
                  <a:tcPr/>
                </a:tc>
                <a:tc>
                  <a:txBody>
                    <a:bodyPr/>
                    <a:lstStyle/>
                    <a:p>
                      <a:r>
                        <a:rPr lang="en-US" sz="1200" dirty="0"/>
                        <a:t>Description</a:t>
                      </a:r>
                    </a:p>
                  </a:txBody>
                  <a:tcPr/>
                </a:tc>
                <a:extLst>
                  <a:ext uri="{0D108BD9-81ED-4DB2-BD59-A6C34878D82A}">
                    <a16:rowId xmlns:a16="http://schemas.microsoft.com/office/drawing/2014/main" val="3352331911"/>
                  </a:ext>
                </a:extLst>
              </a:tr>
              <a:tr h="370840">
                <a:tc>
                  <a:txBody>
                    <a:bodyPr/>
                    <a:lstStyle/>
                    <a:p>
                      <a:r>
                        <a:rPr lang="en-US" sz="1200" b="0" dirty="0">
                          <a:solidFill>
                            <a:schemeClr val="tx1"/>
                          </a:solidFill>
                        </a:rPr>
                        <a:t>IT Guide</a:t>
                      </a:r>
                    </a:p>
                  </a:txBody>
                  <a:tcPr/>
                </a:tc>
                <a:tc>
                  <a:txBody>
                    <a:bodyPr/>
                    <a:lstStyle/>
                    <a:p>
                      <a:r>
                        <a:rPr lang="en-US" sz="1200" dirty="0"/>
                        <a:t>Planned for June 30</a:t>
                      </a:r>
                    </a:p>
                  </a:txBody>
                  <a:tcPr/>
                </a:tc>
                <a:tc>
                  <a:txBody>
                    <a:bodyPr/>
                    <a:lstStyle/>
                    <a:p>
                      <a:pPr marL="0" marR="0" lvl="0" indent="0" algn="l" defTabSz="457184" rtl="0" eaLnBrk="1" fontAlgn="auto" latinLnBrk="0" hangingPunct="1">
                        <a:lnSpc>
                          <a:spcPct val="100000"/>
                        </a:lnSpc>
                        <a:spcBef>
                          <a:spcPts val="0"/>
                        </a:spcBef>
                        <a:spcAft>
                          <a:spcPts val="0"/>
                        </a:spcAft>
                        <a:buClrTx/>
                        <a:buSzTx/>
                        <a:buFontTx/>
                        <a:buNone/>
                        <a:tabLst/>
                        <a:defRPr/>
                      </a:pPr>
                      <a:r>
                        <a:rPr lang="en-US" sz="1200" dirty="0"/>
                        <a:t>Planned for June 30</a:t>
                      </a:r>
                    </a:p>
                  </a:txBody>
                  <a:tcPr/>
                </a:tc>
                <a:tc>
                  <a:txBody>
                    <a:bodyPr/>
                    <a:lstStyle/>
                    <a:p>
                      <a:pPr marL="15875" marR="0" lvl="0" indent="0" algn="l" defTabSz="457200" rtl="0" eaLnBrk="1" fontAlgn="auto" latinLnBrk="0" hangingPunct="1">
                        <a:lnSpc>
                          <a:spcPct val="100000"/>
                        </a:lnSpc>
                        <a:spcBef>
                          <a:spcPts val="500"/>
                        </a:spcBef>
                        <a:spcAft>
                          <a:spcPts val="500"/>
                        </a:spcAft>
                        <a:buClr>
                          <a:srgbClr val="3DCD58"/>
                        </a:buClr>
                        <a:buSzTx/>
                        <a:buFontTx/>
                        <a:buNone/>
                        <a:tabLst/>
                        <a:defRPr/>
                      </a:pPr>
                      <a:r>
                        <a:rPr kumimoji="0" lang="en-US" sz="1100" b="0" i="0" u="none" strike="noStrike" kern="1200" cap="none" spc="0" normalizeH="0" baseline="0" noProof="0" dirty="0">
                          <a:ln>
                            <a:noFill/>
                          </a:ln>
                          <a:solidFill>
                            <a:prstClr val="black"/>
                          </a:solidFill>
                          <a:effectLst/>
                          <a:uLnTx/>
                          <a:uFillTx/>
                          <a:latin typeface="+mn-lt"/>
                          <a:ea typeface="+mn-ea"/>
                          <a:cs typeface="+mn-cs"/>
                        </a:rPr>
                        <a:t>Power Operation 2021 information targeting the IT persona</a:t>
                      </a:r>
                    </a:p>
                  </a:txBody>
                  <a:tcPr/>
                </a:tc>
                <a:extLst>
                  <a:ext uri="{0D108BD9-81ED-4DB2-BD59-A6C34878D82A}">
                    <a16:rowId xmlns:a16="http://schemas.microsoft.com/office/drawing/2014/main" val="3300269706"/>
                  </a:ext>
                </a:extLst>
              </a:tr>
              <a:tr h="370840">
                <a:tc>
                  <a:txBody>
                    <a:bodyPr/>
                    <a:lstStyle/>
                    <a:p>
                      <a:r>
                        <a:rPr lang="en-US" sz="1200" b="0" dirty="0">
                          <a:solidFill>
                            <a:schemeClr val="tx1"/>
                          </a:solidFill>
                        </a:rPr>
                        <a:t>Commissioning Time Tool</a:t>
                      </a:r>
                    </a:p>
                  </a:txBody>
                  <a:tcPr/>
                </a:tc>
                <a:tc>
                  <a:txBody>
                    <a:bodyPr/>
                    <a:lstStyle/>
                    <a:p>
                      <a:r>
                        <a:rPr lang="en-US" sz="1200" dirty="0"/>
                        <a:t>Planned soon after release</a:t>
                      </a:r>
                    </a:p>
                  </a:txBody>
                  <a:tcPr/>
                </a:tc>
                <a:tc>
                  <a:txBody>
                    <a:bodyPr/>
                    <a:lstStyle/>
                    <a:p>
                      <a:pPr marL="0" marR="0" lvl="0" indent="0" algn="l" defTabSz="457184" rtl="0" eaLnBrk="1" fontAlgn="auto" latinLnBrk="0" hangingPunct="1">
                        <a:lnSpc>
                          <a:spcPct val="100000"/>
                        </a:lnSpc>
                        <a:spcBef>
                          <a:spcPts val="0"/>
                        </a:spcBef>
                        <a:spcAft>
                          <a:spcPts val="0"/>
                        </a:spcAft>
                        <a:buClrTx/>
                        <a:buSzTx/>
                        <a:buFontTx/>
                        <a:buNone/>
                        <a:tabLst/>
                        <a:defRPr/>
                      </a:pPr>
                      <a:r>
                        <a:rPr lang="en-US" sz="1200" dirty="0"/>
                        <a:t>Planned soon after release</a:t>
                      </a:r>
                    </a:p>
                    <a:p>
                      <a:endParaRPr lang="en-US" sz="1200" dirty="0"/>
                    </a:p>
                  </a:txBody>
                  <a:tcPr/>
                </a:tc>
                <a:tc>
                  <a:txBody>
                    <a:bodyPr/>
                    <a:lstStyle/>
                    <a:p>
                      <a:pPr marL="15875" marR="0" lvl="0" indent="0" algn="l" defTabSz="457200" rtl="0" eaLnBrk="1" fontAlgn="auto" latinLnBrk="0" hangingPunct="1">
                        <a:lnSpc>
                          <a:spcPct val="100000"/>
                        </a:lnSpc>
                        <a:spcBef>
                          <a:spcPts val="500"/>
                        </a:spcBef>
                        <a:spcAft>
                          <a:spcPts val="500"/>
                        </a:spcAft>
                        <a:buClr>
                          <a:srgbClr val="3DCD58"/>
                        </a:buClr>
                        <a:buSzTx/>
                        <a:buFontTx/>
                        <a:buNone/>
                        <a:tabLst/>
                        <a:defRPr/>
                      </a:pPr>
                      <a:r>
                        <a:rPr kumimoji="0" lang="en-US" sz="1100" b="0" i="0" u="none" strike="noStrike" kern="1200" cap="none" spc="0" normalizeH="0" baseline="0" noProof="0" dirty="0">
                          <a:ln>
                            <a:noFill/>
                          </a:ln>
                          <a:solidFill>
                            <a:prstClr val="black"/>
                          </a:solidFill>
                          <a:effectLst/>
                          <a:uLnTx/>
                          <a:uFillTx/>
                          <a:latin typeface="+mn-lt"/>
                          <a:ea typeface="+mn-ea"/>
                          <a:cs typeface="+mn-cs"/>
                        </a:rPr>
                        <a:t>Excel based tool to assist teams in estimating amount of engineering effort to commission a new Power Operation system or to upgrade an older PSO system</a:t>
                      </a:r>
                      <a:endParaRPr kumimoji="0" lang="en-US" sz="900" b="0" i="1" u="none" strike="noStrike" kern="1200" cap="none" spc="0" normalizeH="0" baseline="0" noProof="0" dirty="0">
                        <a:ln>
                          <a:noFill/>
                        </a:ln>
                        <a:solidFill>
                          <a:prstClr val="black"/>
                        </a:solidFill>
                        <a:effectLst/>
                        <a:uLnTx/>
                        <a:uFillTx/>
                        <a:latin typeface="+mn-lt"/>
                        <a:ea typeface="+mn-ea"/>
                        <a:cs typeface="+mn-cs"/>
                      </a:endParaRPr>
                    </a:p>
                  </a:txBody>
                  <a:tcPr/>
                </a:tc>
                <a:extLst>
                  <a:ext uri="{0D108BD9-81ED-4DB2-BD59-A6C34878D82A}">
                    <a16:rowId xmlns:a16="http://schemas.microsoft.com/office/drawing/2014/main" val="1273944171"/>
                  </a:ext>
                </a:extLst>
              </a:tr>
            </a:tbl>
          </a:graphicData>
        </a:graphic>
      </p:graphicFrame>
      <p:sp>
        <p:nvSpPr>
          <p:cNvPr id="6" name="Rectangle 5">
            <a:extLst>
              <a:ext uri="{FF2B5EF4-FFF2-40B4-BE49-F238E27FC236}">
                <a16:creationId xmlns:a16="http://schemas.microsoft.com/office/drawing/2014/main" id="{76375D6A-6470-4810-9C7D-952E9B0EE497}"/>
              </a:ext>
            </a:extLst>
          </p:cNvPr>
          <p:cNvSpPr/>
          <p:nvPr/>
        </p:nvSpPr>
        <p:spPr>
          <a:xfrm>
            <a:off x="2676445" y="1000494"/>
            <a:ext cx="3625247" cy="552893"/>
          </a:xfrm>
          <a:prstGeom prst="rect">
            <a:avLst/>
          </a:prstGeom>
          <a:solidFill>
            <a:srgbClr val="00B0F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t>Coming in June and after</a:t>
            </a:r>
          </a:p>
          <a:p>
            <a:pPr algn="ctr"/>
            <a:r>
              <a:rPr lang="en-US" sz="1200" dirty="0"/>
              <a:t>Collateral to be updated for Power Operation 2021</a:t>
            </a:r>
          </a:p>
        </p:txBody>
      </p:sp>
    </p:spTree>
    <p:extLst>
      <p:ext uri="{BB962C8B-B14F-4D97-AF65-F5344CB8AC3E}">
        <p14:creationId xmlns:p14="http://schemas.microsoft.com/office/powerpoint/2010/main" val="31882698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C118AE91-6E76-4DD1-BDC5-3BCEB951A94E}"/>
              </a:ext>
            </a:extLst>
          </p:cNvPr>
          <p:cNvSpPr txBox="1">
            <a:spLocks/>
          </p:cNvSpPr>
          <p:nvPr/>
        </p:nvSpPr>
        <p:spPr>
          <a:xfrm>
            <a:off x="0" y="-1"/>
            <a:ext cx="2381693" cy="553998"/>
          </a:xfrm>
          <a:prstGeom prst="rect">
            <a:avLst/>
          </a:prstGeom>
        </p:spPr>
        <p:txBody>
          <a:bodyPr/>
          <a:lstStyle>
            <a:lvl1pPr algn="ctr" defTabSz="457184" rtl="0" eaLnBrk="1" latinLnBrk="0" hangingPunct="1">
              <a:spcBef>
                <a:spcPct val="0"/>
              </a:spcBef>
              <a:buNone/>
              <a:defRPr sz="4400" kern="1200">
                <a:solidFill>
                  <a:schemeClr val="tx1"/>
                </a:solidFill>
                <a:latin typeface="+mj-lt"/>
                <a:ea typeface="+mj-ea"/>
                <a:cs typeface="+mj-cs"/>
              </a:defRPr>
            </a:lvl1pPr>
          </a:lstStyle>
          <a:p>
            <a:pPr marL="0" marR="0" lvl="0" indent="0" algn="ctr" defTabSz="457184"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a:ea typeface="+mj-ea"/>
                <a:cs typeface="+mj-cs"/>
              </a:rPr>
              <a:t>PO 2021 Launch</a:t>
            </a:r>
          </a:p>
          <a:p>
            <a:pPr marL="0" marR="0" lvl="0" indent="0" algn="ctr" defTabSz="457184"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a:ea typeface="+mj-ea"/>
                <a:cs typeface="+mj-cs"/>
              </a:rPr>
              <a:t>Design &amp; Quote Delta</a:t>
            </a:r>
          </a:p>
          <a:p>
            <a:pPr marL="0" marR="0" lvl="0" indent="0" algn="ctr" defTabSz="457184" rtl="0" eaLnBrk="1" fontAlgn="auto" latinLnBrk="0" hangingPunct="1">
              <a:lnSpc>
                <a:spcPct val="100000"/>
              </a:lnSpc>
              <a:spcBef>
                <a:spcPct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Arial"/>
              <a:ea typeface="+mj-ea"/>
              <a:cs typeface="+mj-cs"/>
            </a:endParaRPr>
          </a:p>
          <a:p>
            <a:pPr marL="0" marR="0" lvl="0" indent="0" algn="l" defTabSz="457184" rtl="0" eaLnBrk="1" fontAlgn="auto" latinLnBrk="0" hangingPunct="1">
              <a:lnSpc>
                <a:spcPct val="100000"/>
              </a:lnSpc>
              <a:spcBef>
                <a:spcPct val="0"/>
              </a:spcBef>
              <a:spcAft>
                <a:spcPts val="0"/>
              </a:spcAft>
              <a:buClrTx/>
              <a:buSzTx/>
              <a:buFontTx/>
              <a:buNone/>
              <a:tabLst/>
              <a:defRPr/>
            </a:pPr>
            <a:r>
              <a:rPr kumimoji="0" lang="de-DE" sz="2000" b="0" i="0" u="none" strike="noStrike" kern="1200" cap="none" spc="0" normalizeH="0" baseline="0" noProof="0" dirty="0">
                <a:ln>
                  <a:noFill/>
                </a:ln>
                <a:solidFill>
                  <a:prstClr val="black"/>
                </a:solidFill>
                <a:effectLst/>
                <a:uLnTx/>
                <a:uFillTx/>
                <a:latin typeface="Arial"/>
                <a:ea typeface="+mj-ea"/>
                <a:cs typeface="+mj-cs"/>
              </a:rPr>
              <a:t> </a:t>
            </a:r>
            <a:endParaRPr kumimoji="0" lang="en-US" sz="2000" b="0" i="0" u="none" strike="noStrike" kern="1200" cap="none" spc="0" normalizeH="0" baseline="0" noProof="0" dirty="0">
              <a:ln>
                <a:noFill/>
              </a:ln>
              <a:solidFill>
                <a:prstClr val="black"/>
              </a:solidFill>
              <a:effectLst/>
              <a:uLnTx/>
              <a:uFillTx/>
              <a:latin typeface="Arial"/>
              <a:ea typeface="+mj-ea"/>
              <a:cs typeface="+mj-cs"/>
            </a:endParaRPr>
          </a:p>
        </p:txBody>
      </p:sp>
      <p:sp>
        <p:nvSpPr>
          <p:cNvPr id="7" name="Rectangle 6">
            <a:extLst>
              <a:ext uri="{FF2B5EF4-FFF2-40B4-BE49-F238E27FC236}">
                <a16:creationId xmlns:a16="http://schemas.microsoft.com/office/drawing/2014/main" id="{1CE249AF-39FE-4E20-8793-93B0DE59F8AF}"/>
              </a:ext>
            </a:extLst>
          </p:cNvPr>
          <p:cNvSpPr/>
          <p:nvPr/>
        </p:nvSpPr>
        <p:spPr>
          <a:xfrm>
            <a:off x="2438400" y="-1"/>
            <a:ext cx="6783977"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l" defTabSz="45718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45718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45718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45718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45718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a:ea typeface="+mn-ea"/>
                <a:cs typeface="+mn-cs"/>
              </a:rPr>
              <a:t>1 – Introductions</a:t>
            </a:r>
            <a:endParaRPr kumimoji="0" lang="en-US" sz="1600" b="0" i="1"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457184" rtl="0" eaLnBrk="1" fontAlgn="auto" latinLnBrk="0" hangingPunct="1">
              <a:lnSpc>
                <a:spcPct val="100000"/>
              </a:lnSpc>
              <a:spcBef>
                <a:spcPts val="0"/>
              </a:spcBef>
              <a:spcAft>
                <a:spcPts val="0"/>
              </a:spcAft>
              <a:buClrTx/>
              <a:buSzTx/>
              <a:buFontTx/>
              <a:buNone/>
              <a:tabLst/>
              <a:defRPr/>
            </a:pPr>
            <a:endParaRPr kumimoji="0" lang="en-US" sz="1600" b="0" i="1"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45718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a:ea typeface="+mn-ea"/>
                <a:cs typeface="+mn-cs"/>
              </a:rPr>
              <a:t>2 – Power Operation 2021 Launch Schedule</a:t>
            </a:r>
          </a:p>
          <a:p>
            <a:pPr marL="0" marR="0" lvl="0" indent="0" algn="l" defTabSz="45718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45718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a:ea typeface="+mn-ea"/>
                <a:cs typeface="+mn-cs"/>
              </a:rPr>
              <a:t>3 – Finding Power Operation 2021 resources / collateral</a:t>
            </a:r>
          </a:p>
          <a:p>
            <a:pPr marL="0" marR="0" lvl="0" indent="0" algn="l" defTabSz="45718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45718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a:ea typeface="+mn-ea"/>
                <a:cs typeface="+mn-cs"/>
              </a:rPr>
              <a:t>4 – Power Operation 2021 What’s New </a:t>
            </a:r>
            <a:r>
              <a:rPr kumimoji="0" lang="en-US" sz="1600" b="0" i="1" u="none" strike="noStrike" kern="1200" cap="none" spc="0" normalizeH="0" baseline="0" noProof="0" dirty="0">
                <a:ln>
                  <a:noFill/>
                </a:ln>
                <a:solidFill>
                  <a:prstClr val="white"/>
                </a:solidFill>
                <a:effectLst/>
                <a:uLnTx/>
                <a:uFillTx/>
                <a:latin typeface="Arial"/>
                <a:ea typeface="+mn-ea"/>
                <a:cs typeface="+mn-cs"/>
              </a:rPr>
              <a:t>(Promote &amp; Sell recap)</a:t>
            </a:r>
          </a:p>
          <a:p>
            <a:pPr marL="0" marR="0" lvl="0" indent="0" algn="l" defTabSz="45718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45718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a:ea typeface="+mn-ea"/>
                <a:cs typeface="+mn-cs"/>
              </a:rPr>
              <a:t>5 – Design &amp; Quote resources / collateral</a:t>
            </a:r>
          </a:p>
          <a:p>
            <a:pPr marL="0" marR="0" lvl="0" indent="0" algn="l" defTabSz="45718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45718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a:ea typeface="+mn-ea"/>
                <a:cs typeface="+mn-cs"/>
              </a:rPr>
              <a:t>6 – Design Guide What’s New</a:t>
            </a:r>
          </a:p>
          <a:p>
            <a:pPr marL="0" marR="0" lvl="0" indent="0" algn="l" defTabSz="45718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45718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a:ea typeface="+mn-ea"/>
                <a:cs typeface="+mn-cs"/>
              </a:rPr>
              <a:t>7 – How to Order Power Operation What’s New</a:t>
            </a:r>
          </a:p>
          <a:p>
            <a:pPr marL="0" marR="0" lvl="0" indent="0" algn="l" defTabSz="45718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45718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a:ea typeface="+mn-ea"/>
                <a:cs typeface="+mn-cs"/>
              </a:rPr>
              <a:t>8 – Your Questions</a:t>
            </a:r>
          </a:p>
          <a:p>
            <a:pPr marL="0" marR="0" lvl="0" indent="0" algn="l" defTabSz="45718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mn-cs"/>
            </a:endParaRPr>
          </a:p>
        </p:txBody>
      </p:sp>
      <p:sp>
        <p:nvSpPr>
          <p:cNvPr id="5" name="Rectangle 4">
            <a:extLst>
              <a:ext uri="{FF2B5EF4-FFF2-40B4-BE49-F238E27FC236}">
                <a16:creationId xmlns:a16="http://schemas.microsoft.com/office/drawing/2014/main" id="{7457AE39-5A6B-4750-A116-8241E9E1232D}"/>
              </a:ext>
            </a:extLst>
          </p:cNvPr>
          <p:cNvSpPr/>
          <p:nvPr/>
        </p:nvSpPr>
        <p:spPr>
          <a:xfrm>
            <a:off x="1977655" y="3428086"/>
            <a:ext cx="6344095" cy="286248"/>
          </a:xfrm>
          <a:prstGeom prst="rect">
            <a:avLst/>
          </a:prstGeom>
          <a:no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 name="TextBox 2">
            <a:extLst>
              <a:ext uri="{FF2B5EF4-FFF2-40B4-BE49-F238E27FC236}">
                <a16:creationId xmlns:a16="http://schemas.microsoft.com/office/drawing/2014/main" id="{5A5A7224-DEF0-44E4-BC9F-3AF849204235}"/>
              </a:ext>
            </a:extLst>
          </p:cNvPr>
          <p:cNvSpPr txBox="1"/>
          <p:nvPr/>
        </p:nvSpPr>
        <p:spPr>
          <a:xfrm>
            <a:off x="1793358" y="0"/>
            <a:ext cx="645042" cy="4770537"/>
          </a:xfrm>
          <a:prstGeom prst="rect">
            <a:avLst/>
          </a:prstGeom>
          <a:noFill/>
        </p:spPr>
        <p:txBody>
          <a:bodyPr wrap="square" rtlCol="0">
            <a:spAutoFit/>
          </a:bodyPr>
          <a:lstStyle/>
          <a:p>
            <a:pPr marL="0" marR="0" lvl="0" indent="0" algn="l" defTabSz="45718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45718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45718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r" defTabSz="45718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r" defTabSz="45718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95000"/>
                  </a:prstClr>
                </a:solidFill>
                <a:effectLst/>
                <a:uLnTx/>
                <a:uFillTx/>
                <a:latin typeface="Arial"/>
                <a:ea typeface="+mn-ea"/>
                <a:cs typeface="+mn-cs"/>
              </a:rPr>
              <a:t>5’</a:t>
            </a:r>
          </a:p>
          <a:p>
            <a:pPr marL="0" marR="0" lvl="0" indent="0" algn="r" defTabSz="45718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lumMod val="95000"/>
                </a:prstClr>
              </a:solidFill>
              <a:effectLst/>
              <a:uLnTx/>
              <a:uFillTx/>
              <a:latin typeface="Arial"/>
              <a:ea typeface="+mn-ea"/>
              <a:cs typeface="+mn-cs"/>
            </a:endParaRPr>
          </a:p>
          <a:p>
            <a:pPr marL="0" marR="0" lvl="0" indent="0" algn="r" defTabSz="45718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95000"/>
                  </a:prstClr>
                </a:solidFill>
                <a:effectLst/>
                <a:uLnTx/>
                <a:uFillTx/>
                <a:latin typeface="Arial"/>
                <a:ea typeface="+mn-ea"/>
                <a:cs typeface="+mn-cs"/>
              </a:rPr>
              <a:t>5’</a:t>
            </a:r>
          </a:p>
          <a:p>
            <a:pPr marL="0" marR="0" lvl="0" indent="0" algn="r" defTabSz="45718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lumMod val="95000"/>
                </a:prstClr>
              </a:solidFill>
              <a:effectLst/>
              <a:uLnTx/>
              <a:uFillTx/>
              <a:latin typeface="Arial"/>
              <a:ea typeface="+mn-ea"/>
              <a:cs typeface="+mn-cs"/>
            </a:endParaRPr>
          </a:p>
          <a:p>
            <a:pPr marL="0" marR="0" lvl="0" indent="0" algn="r" defTabSz="45718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95000"/>
                  </a:prstClr>
                </a:solidFill>
                <a:effectLst/>
                <a:uLnTx/>
                <a:uFillTx/>
                <a:latin typeface="Arial"/>
                <a:ea typeface="+mn-ea"/>
                <a:cs typeface="+mn-cs"/>
              </a:rPr>
              <a:t>5’</a:t>
            </a:r>
          </a:p>
          <a:p>
            <a:pPr marL="0" marR="0" lvl="0" indent="0" algn="r" defTabSz="45718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r" defTabSz="45718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95000"/>
                  </a:prstClr>
                </a:solidFill>
                <a:effectLst/>
                <a:uLnTx/>
                <a:uFillTx/>
                <a:latin typeface="Arial"/>
                <a:ea typeface="+mn-ea"/>
                <a:cs typeface="+mn-cs"/>
              </a:rPr>
              <a:t>10’</a:t>
            </a:r>
          </a:p>
          <a:p>
            <a:pPr marL="0" marR="0" lvl="0" indent="0" algn="r" defTabSz="45718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r" defTabSz="45718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95000"/>
                  </a:prstClr>
                </a:solidFill>
                <a:effectLst/>
                <a:uLnTx/>
                <a:uFillTx/>
                <a:latin typeface="Arial"/>
                <a:ea typeface="+mn-ea"/>
                <a:cs typeface="+mn-cs"/>
              </a:rPr>
              <a:t>5’</a:t>
            </a:r>
          </a:p>
          <a:p>
            <a:pPr marL="0" marR="0" lvl="0" indent="0" algn="r" defTabSz="45718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r" defTabSz="45718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95000"/>
                  </a:prstClr>
                </a:solidFill>
                <a:effectLst/>
                <a:uLnTx/>
                <a:uFillTx/>
                <a:latin typeface="Arial"/>
                <a:ea typeface="+mn-ea"/>
                <a:cs typeface="+mn-cs"/>
              </a:rPr>
              <a:t>40’</a:t>
            </a:r>
          </a:p>
          <a:p>
            <a:pPr marL="0" marR="0" lvl="0" indent="0" algn="r" defTabSz="45718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lumMod val="95000"/>
                </a:prstClr>
              </a:solidFill>
              <a:effectLst/>
              <a:uLnTx/>
              <a:uFillTx/>
              <a:latin typeface="Arial"/>
              <a:ea typeface="+mn-ea"/>
              <a:cs typeface="+mn-cs"/>
            </a:endParaRPr>
          </a:p>
          <a:p>
            <a:pPr marL="0" marR="0" lvl="0" indent="0" algn="r" defTabSz="45718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95000"/>
                  </a:prstClr>
                </a:solidFill>
                <a:effectLst/>
                <a:uLnTx/>
                <a:uFillTx/>
                <a:latin typeface="Arial"/>
                <a:ea typeface="+mn-ea"/>
                <a:cs typeface="+mn-cs"/>
              </a:rPr>
              <a:t>5’</a:t>
            </a:r>
          </a:p>
          <a:p>
            <a:pPr marL="0" marR="0" lvl="0" indent="0" algn="r" defTabSz="45718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lumMod val="95000"/>
                </a:prstClr>
              </a:solidFill>
              <a:effectLst/>
              <a:uLnTx/>
              <a:uFillTx/>
              <a:latin typeface="Arial"/>
              <a:ea typeface="+mn-ea"/>
              <a:cs typeface="+mn-cs"/>
            </a:endParaRPr>
          </a:p>
          <a:p>
            <a:pPr marL="0" marR="0" lvl="0" indent="0" algn="r" defTabSz="45718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95000"/>
                  </a:prstClr>
                </a:solidFill>
                <a:effectLst/>
                <a:uLnTx/>
                <a:uFillTx/>
                <a:latin typeface="Arial"/>
                <a:ea typeface="+mn-ea"/>
                <a:cs typeface="+mn-cs"/>
              </a:rPr>
              <a:t>15’</a:t>
            </a:r>
          </a:p>
        </p:txBody>
      </p:sp>
    </p:spTree>
    <p:extLst>
      <p:ext uri="{BB962C8B-B14F-4D97-AF65-F5344CB8AC3E}">
        <p14:creationId xmlns:p14="http://schemas.microsoft.com/office/powerpoint/2010/main" val="9070962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 Placeholder 5">
            <a:extLst>
              <a:ext uri="{FF2B5EF4-FFF2-40B4-BE49-F238E27FC236}">
                <a16:creationId xmlns:a16="http://schemas.microsoft.com/office/drawing/2014/main" id="{80918269-84A7-417D-936E-660F7B5F0966}"/>
              </a:ext>
            </a:extLst>
          </p:cNvPr>
          <p:cNvSpPr txBox="1">
            <a:spLocks/>
          </p:cNvSpPr>
          <p:nvPr/>
        </p:nvSpPr>
        <p:spPr>
          <a:xfrm>
            <a:off x="165513" y="523676"/>
            <a:ext cx="8647112" cy="253916"/>
          </a:xfrm>
          <a:prstGeom prst="rect">
            <a:avLst/>
          </a:prstGeom>
        </p:spPr>
        <p:txBody>
          <a:bodyPr/>
          <a:lstStyle>
            <a:lvl1pPr marL="173038" indent="-157163" algn="l" defTabSz="457200" rtl="0" eaLnBrk="1" latinLnBrk="0" hangingPunct="1">
              <a:spcBef>
                <a:spcPts val="500"/>
              </a:spcBef>
              <a:spcAft>
                <a:spcPts val="500"/>
              </a:spcAft>
              <a:buClr>
                <a:schemeClr val="bg2"/>
              </a:buClr>
              <a:buFont typeface="Arial" panose="020B0604020202020204" pitchFamily="34" charset="0"/>
              <a:buChar char="•"/>
              <a:defRPr sz="1400" kern="1200">
                <a:solidFill>
                  <a:schemeClr val="accent1"/>
                </a:solidFill>
                <a:latin typeface="Arial"/>
                <a:ea typeface="+mn-ea"/>
                <a:cs typeface="Arial"/>
              </a:defRPr>
            </a:lvl1pPr>
            <a:lvl2pPr marL="361950" indent="-182563" algn="l" defTabSz="447675" rtl="0" eaLnBrk="1" latinLnBrk="0" hangingPunct="1">
              <a:spcBef>
                <a:spcPts val="500"/>
              </a:spcBef>
              <a:spcAft>
                <a:spcPts val="500"/>
              </a:spcAft>
              <a:buClr>
                <a:srgbClr val="36C746"/>
              </a:buClr>
              <a:buFont typeface="Arial"/>
              <a:buChar char="•"/>
              <a:defRPr sz="1200" kern="1200">
                <a:solidFill>
                  <a:schemeClr val="accent1"/>
                </a:solidFill>
                <a:latin typeface="Arial"/>
                <a:ea typeface="+mn-ea"/>
                <a:cs typeface="Arial"/>
              </a:defRPr>
            </a:lvl2pPr>
            <a:lvl3pPr marL="538163" indent="-179388" algn="l" defTabSz="457200" rtl="0" eaLnBrk="1" latinLnBrk="0" hangingPunct="1">
              <a:spcBef>
                <a:spcPts val="500"/>
              </a:spcBef>
              <a:spcAft>
                <a:spcPts val="500"/>
              </a:spcAft>
              <a:buClr>
                <a:srgbClr val="36C746"/>
              </a:buClr>
              <a:buFont typeface="Arial" panose="020B0604020202020204" pitchFamily="34" charset="0"/>
              <a:buChar char="–"/>
              <a:defRPr sz="1100" kern="1200">
                <a:solidFill>
                  <a:schemeClr val="accent1"/>
                </a:solidFill>
                <a:latin typeface="Arial"/>
                <a:ea typeface="+mn-ea"/>
                <a:cs typeface="Arial"/>
              </a:defRPr>
            </a:lvl3pPr>
            <a:lvl4pPr marL="719138" indent="-17938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4pPr>
            <a:lvl5pPr marL="896938" indent="-18573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5pPr>
            <a:lvl6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baseline="0">
                <a:solidFill>
                  <a:schemeClr val="accent1"/>
                </a:solidFill>
                <a:latin typeface="Arial" panose="020B0604020202020204" pitchFamily="34" charset="0"/>
                <a:ea typeface="+mn-ea"/>
                <a:cs typeface="Arial" panose="020B0604020202020204" pitchFamily="34" charset="0"/>
              </a:defRPr>
            </a:lvl6pPr>
            <a:lvl7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a:solidFill>
                  <a:schemeClr val="accent1"/>
                </a:solidFill>
                <a:latin typeface="Arial" panose="020B0604020202020204" pitchFamily="34" charset="0"/>
                <a:ea typeface="+mn-ea"/>
                <a:cs typeface="Arial" panose="020B0604020202020204" pitchFamily="34" charset="0"/>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5875" marR="0" lvl="0" indent="0" algn="l" defTabSz="457200" rtl="0" eaLnBrk="1" fontAlgn="auto" latinLnBrk="0" hangingPunct="1">
              <a:lnSpc>
                <a:spcPct val="100000"/>
              </a:lnSpc>
              <a:spcBef>
                <a:spcPts val="500"/>
              </a:spcBef>
              <a:spcAft>
                <a:spcPts val="500"/>
              </a:spcAft>
              <a:buClr>
                <a:srgbClr val="3DCD58"/>
              </a:buClr>
              <a:buSzTx/>
              <a:buFont typeface="Arial" panose="020B0604020202020204" pitchFamily="34" charset="0"/>
              <a:buNone/>
              <a:tabLst/>
              <a:defRPr/>
            </a:pPr>
            <a:r>
              <a:rPr kumimoji="0" lang="en-US" sz="1600" b="0" i="0" u="none" strike="noStrike" kern="1200" cap="none" spc="0" normalizeH="0" baseline="0" noProof="0" dirty="0">
                <a:ln>
                  <a:noFill/>
                </a:ln>
                <a:solidFill>
                  <a:prstClr val="white"/>
                </a:solidFill>
                <a:effectLst/>
                <a:uLnTx/>
                <a:uFillTx/>
                <a:latin typeface="Arial"/>
                <a:ea typeface="+mn-ea"/>
                <a:cs typeface="Arial"/>
              </a:rPr>
              <a:t>Design &amp; Quote collateral now available (2/2)</a:t>
            </a:r>
          </a:p>
        </p:txBody>
      </p:sp>
      <p:sp>
        <p:nvSpPr>
          <p:cNvPr id="45" name="Title 1">
            <a:extLst>
              <a:ext uri="{FF2B5EF4-FFF2-40B4-BE49-F238E27FC236}">
                <a16:creationId xmlns:a16="http://schemas.microsoft.com/office/drawing/2014/main" id="{D337A3C5-B3CD-4774-98B2-5253DCEC8892}"/>
              </a:ext>
            </a:extLst>
          </p:cNvPr>
          <p:cNvSpPr txBox="1">
            <a:spLocks/>
          </p:cNvSpPr>
          <p:nvPr/>
        </p:nvSpPr>
        <p:spPr>
          <a:xfrm>
            <a:off x="259181" y="230799"/>
            <a:ext cx="8631283" cy="307697"/>
          </a:xfrm>
          <a:prstGeom prst="rect">
            <a:avLst/>
          </a:prstGeom>
        </p:spPr>
        <p:txBody>
          <a:bodyPr vert="horz" lIns="0" tIns="0" rIns="0" bIns="0" rtlCol="0" anchor="t">
            <a:spAutoFit/>
          </a:bodyPr>
          <a:lstStyle>
            <a:lvl1pPr algn="l" defTabSz="457075" rtl="0" eaLnBrk="1" latinLnBrk="0" hangingPunct="1">
              <a:spcBef>
                <a:spcPct val="0"/>
              </a:spcBef>
              <a:buNone/>
              <a:defRPr sz="2000" kern="1200">
                <a:solidFill>
                  <a:srgbClr val="36C746"/>
                </a:solidFill>
                <a:latin typeface="Arial"/>
                <a:ea typeface="+mj-ea"/>
                <a:cs typeface="Arial"/>
              </a:defRPr>
            </a:lvl1pPr>
          </a:lstStyle>
          <a:p>
            <a:pPr marL="0" marR="0" lvl="0" indent="0" algn="l" defTabSz="457075"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36C746"/>
                </a:solidFill>
                <a:effectLst/>
                <a:uLnTx/>
                <a:uFillTx/>
                <a:latin typeface="Arial"/>
                <a:ea typeface="+mj-ea"/>
                <a:cs typeface="Arial"/>
              </a:rPr>
              <a:t>Power Operation 2021 collateral available</a:t>
            </a:r>
            <a:endParaRPr kumimoji="0" lang="en-US" sz="2000" b="1" i="0" u="none" strike="noStrike" kern="1200" cap="none" spc="0" normalizeH="0" baseline="0" noProof="0" dirty="0">
              <a:ln>
                <a:noFill/>
              </a:ln>
              <a:solidFill>
                <a:srgbClr val="36C746"/>
              </a:solidFill>
              <a:effectLst/>
              <a:uLnTx/>
              <a:uFillTx/>
              <a:latin typeface="Arial"/>
              <a:ea typeface="+mj-ea"/>
              <a:cs typeface="Arial"/>
            </a:endParaRPr>
          </a:p>
        </p:txBody>
      </p:sp>
      <p:graphicFrame>
        <p:nvGraphicFramePr>
          <p:cNvPr id="3" name="Table 3">
            <a:extLst>
              <a:ext uri="{FF2B5EF4-FFF2-40B4-BE49-F238E27FC236}">
                <a16:creationId xmlns:a16="http://schemas.microsoft.com/office/drawing/2014/main" id="{5F7EAE20-910B-49E0-A36A-6600B0805B94}"/>
              </a:ext>
            </a:extLst>
          </p:cNvPr>
          <p:cNvGraphicFramePr>
            <a:graphicFrameLocks noGrp="1"/>
          </p:cNvGraphicFramePr>
          <p:nvPr>
            <p:extLst>
              <p:ext uri="{D42A27DB-BD31-4B8C-83A1-F6EECF244321}">
                <p14:modId xmlns:p14="http://schemas.microsoft.com/office/powerpoint/2010/main" val="236620137"/>
              </p:ext>
            </p:extLst>
          </p:nvPr>
        </p:nvGraphicFramePr>
        <p:xfrm>
          <a:off x="259181" y="1000494"/>
          <a:ext cx="8553444" cy="1285240"/>
        </p:xfrm>
        <a:graphic>
          <a:graphicData uri="http://schemas.openxmlformats.org/drawingml/2006/table">
            <a:tbl>
              <a:tblPr firstRow="1" bandRow="1">
                <a:tableStyleId>{5C22544A-7EE6-4342-B048-85BDC9FD1C3A}</a:tableStyleId>
              </a:tblPr>
              <a:tblGrid>
                <a:gridCol w="2866791">
                  <a:extLst>
                    <a:ext uri="{9D8B030D-6E8A-4147-A177-3AD203B41FA5}">
                      <a16:colId xmlns:a16="http://schemas.microsoft.com/office/drawing/2014/main" val="1572050481"/>
                    </a:ext>
                  </a:extLst>
                </a:gridCol>
                <a:gridCol w="1070344">
                  <a:extLst>
                    <a:ext uri="{9D8B030D-6E8A-4147-A177-3AD203B41FA5}">
                      <a16:colId xmlns:a16="http://schemas.microsoft.com/office/drawing/2014/main" val="2219503307"/>
                    </a:ext>
                  </a:extLst>
                </a:gridCol>
                <a:gridCol w="1516912">
                  <a:extLst>
                    <a:ext uri="{9D8B030D-6E8A-4147-A177-3AD203B41FA5}">
                      <a16:colId xmlns:a16="http://schemas.microsoft.com/office/drawing/2014/main" val="285442476"/>
                    </a:ext>
                  </a:extLst>
                </a:gridCol>
                <a:gridCol w="3099397">
                  <a:extLst>
                    <a:ext uri="{9D8B030D-6E8A-4147-A177-3AD203B41FA5}">
                      <a16:colId xmlns:a16="http://schemas.microsoft.com/office/drawing/2014/main" val="2630109401"/>
                    </a:ext>
                  </a:extLst>
                </a:gridCol>
              </a:tblGrid>
              <a:tr h="370840">
                <a:tc>
                  <a:txBody>
                    <a:bodyPr/>
                    <a:lstStyle/>
                    <a:p>
                      <a:r>
                        <a:rPr lang="en-US" sz="1200" dirty="0"/>
                        <a:t>Collateral</a:t>
                      </a:r>
                    </a:p>
                  </a:txBody>
                  <a:tcPr/>
                </a:tc>
                <a:tc>
                  <a:txBody>
                    <a:bodyPr/>
                    <a:lstStyle/>
                    <a:p>
                      <a:r>
                        <a:rPr lang="en-US" sz="1200" dirty="0"/>
                        <a:t>Available on Extranet</a:t>
                      </a:r>
                    </a:p>
                  </a:txBody>
                  <a:tcPr/>
                </a:tc>
                <a:tc>
                  <a:txBody>
                    <a:bodyPr/>
                    <a:lstStyle/>
                    <a:p>
                      <a:r>
                        <a:rPr lang="en-US" sz="1200" dirty="0"/>
                        <a:t>Available on Community (SEK)</a:t>
                      </a:r>
                    </a:p>
                  </a:txBody>
                  <a:tcPr/>
                </a:tc>
                <a:tc>
                  <a:txBody>
                    <a:bodyPr/>
                    <a:lstStyle/>
                    <a:p>
                      <a:r>
                        <a:rPr lang="en-US" sz="1200" dirty="0"/>
                        <a:t>Description</a:t>
                      </a:r>
                    </a:p>
                  </a:txBody>
                  <a:tcPr/>
                </a:tc>
                <a:extLst>
                  <a:ext uri="{0D108BD9-81ED-4DB2-BD59-A6C34878D82A}">
                    <a16:rowId xmlns:a16="http://schemas.microsoft.com/office/drawing/2014/main" val="3352331911"/>
                  </a:ext>
                </a:extLst>
              </a:tr>
              <a:tr h="370840">
                <a:tc>
                  <a:txBody>
                    <a:bodyPr/>
                    <a:lstStyle/>
                    <a:p>
                      <a:r>
                        <a:rPr lang="en-US" sz="1200" b="0" dirty="0">
                          <a:solidFill>
                            <a:schemeClr val="tx1"/>
                          </a:solidFill>
                        </a:rPr>
                        <a:t>Design Guide</a:t>
                      </a:r>
                    </a:p>
                  </a:txBody>
                  <a:tcPr/>
                </a:tc>
                <a:tc>
                  <a:txBody>
                    <a:bodyPr/>
                    <a:lstStyle/>
                    <a:p>
                      <a:r>
                        <a:rPr lang="en-US" sz="1200" dirty="0"/>
                        <a:t>Yes</a:t>
                      </a:r>
                    </a:p>
                  </a:txBody>
                  <a:tcPr/>
                </a:tc>
                <a:tc>
                  <a:txBody>
                    <a:bodyPr/>
                    <a:lstStyle/>
                    <a:p>
                      <a:r>
                        <a:rPr lang="en-US" sz="1200" dirty="0"/>
                        <a:t>Yes</a:t>
                      </a:r>
                    </a:p>
                  </a:txBody>
                  <a:tcPr/>
                </a:tc>
                <a:tc>
                  <a:txBody>
                    <a:bodyPr/>
                    <a:lstStyle/>
                    <a:p>
                      <a:pPr marL="15875" marR="0" lvl="0" indent="0" algn="l" defTabSz="457200" rtl="0" eaLnBrk="1" fontAlgn="auto" latinLnBrk="0" hangingPunct="1">
                        <a:lnSpc>
                          <a:spcPct val="100000"/>
                        </a:lnSpc>
                        <a:spcBef>
                          <a:spcPts val="500"/>
                        </a:spcBef>
                        <a:spcAft>
                          <a:spcPts val="500"/>
                        </a:spcAft>
                        <a:buClr>
                          <a:srgbClr val="3DCD58"/>
                        </a:buClr>
                        <a:buSzTx/>
                        <a:buFontTx/>
                        <a:buNone/>
                        <a:tabLst/>
                        <a:defRPr/>
                      </a:pPr>
                      <a:r>
                        <a:rPr kumimoji="0" lang="en-US" sz="1000" b="0" i="0" u="none" strike="noStrike" kern="1200" cap="none" spc="0" normalizeH="0" baseline="0" noProof="0" dirty="0">
                          <a:ln>
                            <a:noFill/>
                          </a:ln>
                          <a:solidFill>
                            <a:prstClr val="black"/>
                          </a:solidFill>
                          <a:effectLst/>
                          <a:uLnTx/>
                          <a:uFillTx/>
                          <a:latin typeface="+mn-lt"/>
                          <a:ea typeface="+mn-ea"/>
                          <a:cs typeface="+mn-cs"/>
                        </a:rPr>
                        <a:t>Reference</a:t>
                      </a:r>
                      <a:r>
                        <a:rPr kumimoji="0" lang="en-US" sz="1000" b="0" i="0" u="none" strike="noStrike" kern="1200" cap="none" spc="0" normalizeH="0" noProof="0" dirty="0">
                          <a:ln>
                            <a:noFill/>
                          </a:ln>
                          <a:solidFill>
                            <a:prstClr val="black"/>
                          </a:solidFill>
                          <a:effectLst/>
                          <a:uLnTx/>
                          <a:uFillTx/>
                          <a:latin typeface="+mn-lt"/>
                          <a:ea typeface="+mn-ea"/>
                          <a:cs typeface="+mn-cs"/>
                        </a:rPr>
                        <a:t> guide in PPT form for teams designing and quoting Power Operation systems.</a:t>
                      </a:r>
                      <a:endParaRPr lang="en-US" sz="1000" baseline="0" dirty="0">
                        <a:solidFill>
                          <a:prstClr val="black"/>
                        </a:solidFill>
                        <a:latin typeface="+mn-lt"/>
                      </a:endParaRPr>
                    </a:p>
                    <a:p>
                      <a:pPr marL="15875" marR="0" lvl="0" indent="0" algn="l" defTabSz="457200" rtl="0" eaLnBrk="1" fontAlgn="auto" latinLnBrk="0" hangingPunct="1">
                        <a:lnSpc>
                          <a:spcPct val="100000"/>
                        </a:lnSpc>
                        <a:spcBef>
                          <a:spcPts val="500"/>
                        </a:spcBef>
                        <a:spcAft>
                          <a:spcPts val="500"/>
                        </a:spcAft>
                        <a:buClr>
                          <a:srgbClr val="3DCD58"/>
                        </a:buClr>
                        <a:buSzTx/>
                        <a:buFontTx/>
                        <a:buNone/>
                        <a:tabLst/>
                        <a:defRPr/>
                      </a:pPr>
                      <a:r>
                        <a:rPr kumimoji="0" lang="en-US" sz="1000" b="0" i="1" u="none" strike="noStrike" kern="1200" cap="none" spc="0" normalizeH="0" noProof="0" dirty="0">
                          <a:ln>
                            <a:noFill/>
                          </a:ln>
                          <a:solidFill>
                            <a:prstClr val="black"/>
                          </a:solidFill>
                          <a:effectLst/>
                          <a:uLnTx/>
                          <a:uFillTx/>
                          <a:latin typeface="+mn-lt"/>
                          <a:ea typeface="+mn-ea"/>
                          <a:cs typeface="+mn-cs"/>
                        </a:rPr>
                        <a:t>Note: Majority of Design Guide information is also found in the Power Operation 2021 System Guide.</a:t>
                      </a:r>
                      <a:endParaRPr kumimoji="0" lang="en-US" sz="700" b="0" i="1" u="none" strike="noStrike" kern="1200" cap="none" spc="0" normalizeH="0" baseline="0" noProof="0" dirty="0">
                        <a:ln>
                          <a:noFill/>
                        </a:ln>
                        <a:solidFill>
                          <a:prstClr val="black"/>
                        </a:solidFill>
                        <a:effectLst/>
                        <a:uLnTx/>
                        <a:uFillTx/>
                        <a:latin typeface="+mn-lt"/>
                        <a:ea typeface="+mn-ea"/>
                        <a:cs typeface="+mn-cs"/>
                      </a:endParaRPr>
                    </a:p>
                  </a:txBody>
                  <a:tcPr/>
                </a:tc>
                <a:extLst>
                  <a:ext uri="{0D108BD9-81ED-4DB2-BD59-A6C34878D82A}">
                    <a16:rowId xmlns:a16="http://schemas.microsoft.com/office/drawing/2014/main" val="1273944171"/>
                  </a:ext>
                </a:extLst>
              </a:tr>
            </a:tbl>
          </a:graphicData>
        </a:graphic>
      </p:graphicFrame>
      <p:sp>
        <p:nvSpPr>
          <p:cNvPr id="5" name="Rectangle 4">
            <a:extLst>
              <a:ext uri="{FF2B5EF4-FFF2-40B4-BE49-F238E27FC236}">
                <a16:creationId xmlns:a16="http://schemas.microsoft.com/office/drawing/2014/main" id="{BFE0802C-0983-414D-A23B-3EE0A81A72BA}"/>
              </a:ext>
            </a:extLst>
          </p:cNvPr>
          <p:cNvSpPr/>
          <p:nvPr/>
        </p:nvSpPr>
        <p:spPr>
          <a:xfrm>
            <a:off x="5447998" y="160286"/>
            <a:ext cx="3625247" cy="552893"/>
          </a:xfrm>
          <a:prstGeom prst="rect">
            <a:avLst/>
          </a:prstGeom>
          <a:solidFill>
            <a:srgbClr val="00B0F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a:ea typeface="+mn-ea"/>
                <a:cs typeface="+mn-cs"/>
              </a:rPr>
              <a:t>Available now</a:t>
            </a:r>
          </a:p>
          <a:p>
            <a:pPr marL="0" marR="0" lvl="0" indent="0" algn="ctr" defTabSz="45718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a:ea typeface="+mn-ea"/>
                <a:cs typeface="+mn-cs"/>
              </a:rPr>
              <a:t>Collateral updated for Power Operation 2021</a:t>
            </a:r>
          </a:p>
        </p:txBody>
      </p:sp>
      <p:sp>
        <p:nvSpPr>
          <p:cNvPr id="2" name="Rectangle 1">
            <a:extLst>
              <a:ext uri="{FF2B5EF4-FFF2-40B4-BE49-F238E27FC236}">
                <a16:creationId xmlns:a16="http://schemas.microsoft.com/office/drawing/2014/main" id="{2939EC1F-1AF9-4517-BF62-6625E59192C0}"/>
              </a:ext>
            </a:extLst>
          </p:cNvPr>
          <p:cNvSpPr/>
          <p:nvPr/>
        </p:nvSpPr>
        <p:spPr>
          <a:xfrm>
            <a:off x="259181" y="1438940"/>
            <a:ext cx="8553444" cy="846794"/>
          </a:xfrm>
          <a:prstGeom prst="rect">
            <a:avLst/>
          </a:prstGeom>
          <a:noFill/>
          <a:ln w="53975">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AD8F48E-46B1-4ACA-99D3-C116DE7DB044}"/>
              </a:ext>
            </a:extLst>
          </p:cNvPr>
          <p:cNvPicPr>
            <a:picLocks noChangeAspect="1"/>
          </p:cNvPicPr>
          <p:nvPr/>
        </p:nvPicPr>
        <p:blipFill>
          <a:blip r:embed="rId3"/>
          <a:stretch>
            <a:fillRect/>
          </a:stretch>
        </p:blipFill>
        <p:spPr>
          <a:xfrm>
            <a:off x="1444483" y="2510750"/>
            <a:ext cx="6255033" cy="1508048"/>
          </a:xfrm>
          <a:prstGeom prst="rect">
            <a:avLst/>
          </a:prstGeom>
        </p:spPr>
      </p:pic>
      <p:pic>
        <p:nvPicPr>
          <p:cNvPr id="6" name="Picture 5">
            <a:extLst>
              <a:ext uri="{FF2B5EF4-FFF2-40B4-BE49-F238E27FC236}">
                <a16:creationId xmlns:a16="http://schemas.microsoft.com/office/drawing/2014/main" id="{8363B4D4-EDB8-459F-A828-20BC43CDAA85}"/>
              </a:ext>
            </a:extLst>
          </p:cNvPr>
          <p:cNvPicPr>
            <a:picLocks noChangeAspect="1"/>
          </p:cNvPicPr>
          <p:nvPr/>
        </p:nvPicPr>
        <p:blipFill>
          <a:blip r:embed="rId4"/>
          <a:stretch>
            <a:fillRect/>
          </a:stretch>
        </p:blipFill>
        <p:spPr>
          <a:xfrm>
            <a:off x="2171999" y="4145119"/>
            <a:ext cx="4800000" cy="838095"/>
          </a:xfrm>
          <a:prstGeom prst="rect">
            <a:avLst/>
          </a:prstGeom>
        </p:spPr>
      </p:pic>
    </p:spTree>
    <p:extLst>
      <p:ext uri="{BB962C8B-B14F-4D97-AF65-F5344CB8AC3E}">
        <p14:creationId xmlns:p14="http://schemas.microsoft.com/office/powerpoint/2010/main" val="3983262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C118AE91-6E76-4DD1-BDC5-3BCEB951A94E}"/>
              </a:ext>
            </a:extLst>
          </p:cNvPr>
          <p:cNvSpPr txBox="1">
            <a:spLocks/>
          </p:cNvSpPr>
          <p:nvPr/>
        </p:nvSpPr>
        <p:spPr>
          <a:xfrm>
            <a:off x="0" y="-1"/>
            <a:ext cx="2381693" cy="553998"/>
          </a:xfrm>
          <a:prstGeom prst="rect">
            <a:avLst/>
          </a:prstGeom>
        </p:spPr>
        <p:txBody>
          <a:bodyPr/>
          <a:lstStyle>
            <a:lvl1pPr algn="ctr" defTabSz="457184" rtl="0" eaLnBrk="1" latinLnBrk="0" hangingPunct="1">
              <a:spcBef>
                <a:spcPct val="0"/>
              </a:spcBef>
              <a:buNone/>
              <a:defRPr sz="4400" kern="1200">
                <a:solidFill>
                  <a:schemeClr val="tx1"/>
                </a:solidFill>
                <a:latin typeface="+mj-lt"/>
                <a:ea typeface="+mj-ea"/>
                <a:cs typeface="+mj-cs"/>
              </a:defRPr>
            </a:lvl1pPr>
          </a:lstStyle>
          <a:p>
            <a:pPr marL="0" marR="0" lvl="0" indent="0" algn="ctr" defTabSz="457184"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a:ea typeface="+mj-ea"/>
                <a:cs typeface="+mj-cs"/>
              </a:rPr>
              <a:t>PO 2021 Launch</a:t>
            </a:r>
          </a:p>
          <a:p>
            <a:pPr marL="0" marR="0" lvl="0" indent="0" algn="ctr" defTabSz="457184"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a:ea typeface="+mj-ea"/>
                <a:cs typeface="+mj-cs"/>
              </a:rPr>
              <a:t>Design &amp; Quote Delta</a:t>
            </a:r>
          </a:p>
          <a:p>
            <a:pPr marL="0" marR="0" lvl="0" indent="0" algn="ctr" defTabSz="457184" rtl="0" eaLnBrk="1" fontAlgn="auto" latinLnBrk="0" hangingPunct="1">
              <a:lnSpc>
                <a:spcPct val="100000"/>
              </a:lnSpc>
              <a:spcBef>
                <a:spcPct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Arial"/>
              <a:ea typeface="+mj-ea"/>
              <a:cs typeface="+mj-cs"/>
            </a:endParaRPr>
          </a:p>
          <a:p>
            <a:pPr marL="0" marR="0" lvl="0" indent="0" algn="l" defTabSz="457184" rtl="0" eaLnBrk="1" fontAlgn="auto" latinLnBrk="0" hangingPunct="1">
              <a:lnSpc>
                <a:spcPct val="100000"/>
              </a:lnSpc>
              <a:spcBef>
                <a:spcPct val="0"/>
              </a:spcBef>
              <a:spcAft>
                <a:spcPts val="0"/>
              </a:spcAft>
              <a:buClrTx/>
              <a:buSzTx/>
              <a:buFontTx/>
              <a:buNone/>
              <a:tabLst/>
              <a:defRPr/>
            </a:pPr>
            <a:r>
              <a:rPr kumimoji="0" lang="de-DE" sz="2000" b="0" i="0" u="none" strike="noStrike" kern="1200" cap="none" spc="0" normalizeH="0" baseline="0" noProof="0" dirty="0">
                <a:ln>
                  <a:noFill/>
                </a:ln>
                <a:solidFill>
                  <a:prstClr val="black"/>
                </a:solidFill>
                <a:effectLst/>
                <a:uLnTx/>
                <a:uFillTx/>
                <a:latin typeface="Arial"/>
                <a:ea typeface="+mj-ea"/>
                <a:cs typeface="+mj-cs"/>
              </a:rPr>
              <a:t> </a:t>
            </a:r>
            <a:endParaRPr kumimoji="0" lang="en-US" sz="2000" b="0" i="0" u="none" strike="noStrike" kern="1200" cap="none" spc="0" normalizeH="0" baseline="0" noProof="0" dirty="0">
              <a:ln>
                <a:noFill/>
              </a:ln>
              <a:solidFill>
                <a:prstClr val="black"/>
              </a:solidFill>
              <a:effectLst/>
              <a:uLnTx/>
              <a:uFillTx/>
              <a:latin typeface="Arial"/>
              <a:ea typeface="+mj-ea"/>
              <a:cs typeface="+mj-cs"/>
            </a:endParaRPr>
          </a:p>
        </p:txBody>
      </p:sp>
      <p:sp>
        <p:nvSpPr>
          <p:cNvPr id="7" name="Rectangle 6">
            <a:extLst>
              <a:ext uri="{FF2B5EF4-FFF2-40B4-BE49-F238E27FC236}">
                <a16:creationId xmlns:a16="http://schemas.microsoft.com/office/drawing/2014/main" id="{1CE249AF-39FE-4E20-8793-93B0DE59F8AF}"/>
              </a:ext>
            </a:extLst>
          </p:cNvPr>
          <p:cNvSpPr/>
          <p:nvPr/>
        </p:nvSpPr>
        <p:spPr>
          <a:xfrm>
            <a:off x="2438400" y="-1"/>
            <a:ext cx="6783977"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l" defTabSz="45718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45718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45718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45718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45718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a:ea typeface="+mn-ea"/>
                <a:cs typeface="+mn-cs"/>
              </a:rPr>
              <a:t>1 – Introductions</a:t>
            </a:r>
            <a:endParaRPr kumimoji="0" lang="en-US" sz="1600" b="0" i="1"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457184" rtl="0" eaLnBrk="1" fontAlgn="auto" latinLnBrk="0" hangingPunct="1">
              <a:lnSpc>
                <a:spcPct val="100000"/>
              </a:lnSpc>
              <a:spcBef>
                <a:spcPts val="0"/>
              </a:spcBef>
              <a:spcAft>
                <a:spcPts val="0"/>
              </a:spcAft>
              <a:buClrTx/>
              <a:buSzTx/>
              <a:buFontTx/>
              <a:buNone/>
              <a:tabLst/>
              <a:defRPr/>
            </a:pPr>
            <a:endParaRPr kumimoji="0" lang="en-US" sz="1600" b="0" i="1"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45718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a:ea typeface="+mn-ea"/>
                <a:cs typeface="+mn-cs"/>
              </a:rPr>
              <a:t>2 – Power Operation 2021 Launch Schedule</a:t>
            </a:r>
          </a:p>
          <a:p>
            <a:pPr marL="0" marR="0" lvl="0" indent="0" algn="l" defTabSz="45718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45718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a:ea typeface="+mn-ea"/>
                <a:cs typeface="+mn-cs"/>
              </a:rPr>
              <a:t>3 – Finding Power Operation 2021 resources / collateral</a:t>
            </a:r>
          </a:p>
          <a:p>
            <a:pPr marL="0" marR="0" lvl="0" indent="0" algn="l" defTabSz="45718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45718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a:ea typeface="+mn-ea"/>
                <a:cs typeface="+mn-cs"/>
              </a:rPr>
              <a:t>4 – Power Operation 2021 What’s New </a:t>
            </a:r>
            <a:r>
              <a:rPr kumimoji="0" lang="en-US" sz="1600" b="0" i="1" u="none" strike="noStrike" kern="1200" cap="none" spc="0" normalizeH="0" baseline="0" noProof="0" dirty="0">
                <a:ln>
                  <a:noFill/>
                </a:ln>
                <a:solidFill>
                  <a:prstClr val="white"/>
                </a:solidFill>
                <a:effectLst/>
                <a:uLnTx/>
                <a:uFillTx/>
                <a:latin typeface="Arial"/>
                <a:ea typeface="+mn-ea"/>
                <a:cs typeface="+mn-cs"/>
              </a:rPr>
              <a:t>(Promote &amp; Sell recap)</a:t>
            </a:r>
          </a:p>
          <a:p>
            <a:pPr marL="0" marR="0" lvl="0" indent="0" algn="l" defTabSz="45718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45718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a:ea typeface="+mn-ea"/>
                <a:cs typeface="+mn-cs"/>
              </a:rPr>
              <a:t>5 – Design &amp; Quote resources / collateral</a:t>
            </a:r>
          </a:p>
          <a:p>
            <a:pPr marL="0" marR="0" lvl="0" indent="0" algn="l" defTabSz="45718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45718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a:ea typeface="+mn-ea"/>
                <a:cs typeface="+mn-cs"/>
              </a:rPr>
              <a:t>6 – Design Guide What’s New</a:t>
            </a:r>
          </a:p>
          <a:p>
            <a:pPr marL="0" marR="0" lvl="0" indent="0" algn="l" defTabSz="45718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45718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a:ea typeface="+mn-ea"/>
                <a:cs typeface="+mn-cs"/>
              </a:rPr>
              <a:t>7 – How to Order Power Operation What’s New</a:t>
            </a:r>
          </a:p>
          <a:p>
            <a:pPr marL="0" marR="0" lvl="0" indent="0" algn="l" defTabSz="45718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45718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a:ea typeface="+mn-ea"/>
                <a:cs typeface="+mn-cs"/>
              </a:rPr>
              <a:t>8 – Your Questions</a:t>
            </a:r>
          </a:p>
          <a:p>
            <a:pPr marL="0" marR="0" lvl="0" indent="0" algn="l" defTabSz="45718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mn-cs"/>
            </a:endParaRPr>
          </a:p>
        </p:txBody>
      </p:sp>
      <p:sp>
        <p:nvSpPr>
          <p:cNvPr id="5" name="Rectangle 4">
            <a:extLst>
              <a:ext uri="{FF2B5EF4-FFF2-40B4-BE49-F238E27FC236}">
                <a16:creationId xmlns:a16="http://schemas.microsoft.com/office/drawing/2014/main" id="{7457AE39-5A6B-4750-A116-8241E9E1232D}"/>
              </a:ext>
            </a:extLst>
          </p:cNvPr>
          <p:cNvSpPr/>
          <p:nvPr/>
        </p:nvSpPr>
        <p:spPr>
          <a:xfrm>
            <a:off x="2041450" y="3924273"/>
            <a:ext cx="6344095" cy="286248"/>
          </a:xfrm>
          <a:prstGeom prst="rect">
            <a:avLst/>
          </a:prstGeom>
          <a:no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 name="TextBox 2">
            <a:extLst>
              <a:ext uri="{FF2B5EF4-FFF2-40B4-BE49-F238E27FC236}">
                <a16:creationId xmlns:a16="http://schemas.microsoft.com/office/drawing/2014/main" id="{5A5A7224-DEF0-44E4-BC9F-3AF849204235}"/>
              </a:ext>
            </a:extLst>
          </p:cNvPr>
          <p:cNvSpPr txBox="1"/>
          <p:nvPr/>
        </p:nvSpPr>
        <p:spPr>
          <a:xfrm>
            <a:off x="1793358" y="0"/>
            <a:ext cx="645042" cy="4770537"/>
          </a:xfrm>
          <a:prstGeom prst="rect">
            <a:avLst/>
          </a:prstGeom>
          <a:noFill/>
        </p:spPr>
        <p:txBody>
          <a:bodyPr wrap="square" rtlCol="0">
            <a:spAutoFit/>
          </a:bodyPr>
          <a:lstStyle/>
          <a:p>
            <a:pPr marL="0" marR="0" lvl="0" indent="0" algn="l" defTabSz="45718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45718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45718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r" defTabSz="45718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r" defTabSz="45718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95000"/>
                  </a:prstClr>
                </a:solidFill>
                <a:effectLst/>
                <a:uLnTx/>
                <a:uFillTx/>
                <a:latin typeface="Arial"/>
                <a:ea typeface="+mn-ea"/>
                <a:cs typeface="+mn-cs"/>
              </a:rPr>
              <a:t>5’</a:t>
            </a:r>
          </a:p>
          <a:p>
            <a:pPr marL="0" marR="0" lvl="0" indent="0" algn="r" defTabSz="45718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lumMod val="95000"/>
                </a:prstClr>
              </a:solidFill>
              <a:effectLst/>
              <a:uLnTx/>
              <a:uFillTx/>
              <a:latin typeface="Arial"/>
              <a:ea typeface="+mn-ea"/>
              <a:cs typeface="+mn-cs"/>
            </a:endParaRPr>
          </a:p>
          <a:p>
            <a:pPr marL="0" marR="0" lvl="0" indent="0" algn="r" defTabSz="45718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95000"/>
                  </a:prstClr>
                </a:solidFill>
                <a:effectLst/>
                <a:uLnTx/>
                <a:uFillTx/>
                <a:latin typeface="Arial"/>
                <a:ea typeface="+mn-ea"/>
                <a:cs typeface="+mn-cs"/>
              </a:rPr>
              <a:t>5’</a:t>
            </a:r>
          </a:p>
          <a:p>
            <a:pPr marL="0" marR="0" lvl="0" indent="0" algn="r" defTabSz="45718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lumMod val="95000"/>
                </a:prstClr>
              </a:solidFill>
              <a:effectLst/>
              <a:uLnTx/>
              <a:uFillTx/>
              <a:latin typeface="Arial"/>
              <a:ea typeface="+mn-ea"/>
              <a:cs typeface="+mn-cs"/>
            </a:endParaRPr>
          </a:p>
          <a:p>
            <a:pPr marL="0" marR="0" lvl="0" indent="0" algn="r" defTabSz="45718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95000"/>
                  </a:prstClr>
                </a:solidFill>
                <a:effectLst/>
                <a:uLnTx/>
                <a:uFillTx/>
                <a:latin typeface="Arial"/>
                <a:ea typeface="+mn-ea"/>
                <a:cs typeface="+mn-cs"/>
              </a:rPr>
              <a:t>5’</a:t>
            </a:r>
          </a:p>
          <a:p>
            <a:pPr marL="0" marR="0" lvl="0" indent="0" algn="r" defTabSz="45718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r" defTabSz="45718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95000"/>
                  </a:prstClr>
                </a:solidFill>
                <a:effectLst/>
                <a:uLnTx/>
                <a:uFillTx/>
                <a:latin typeface="Arial"/>
                <a:ea typeface="+mn-ea"/>
                <a:cs typeface="+mn-cs"/>
              </a:rPr>
              <a:t>10’</a:t>
            </a:r>
          </a:p>
          <a:p>
            <a:pPr marL="0" marR="0" lvl="0" indent="0" algn="r" defTabSz="45718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r" defTabSz="45718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95000"/>
                  </a:prstClr>
                </a:solidFill>
                <a:effectLst/>
                <a:uLnTx/>
                <a:uFillTx/>
                <a:latin typeface="Arial"/>
                <a:ea typeface="+mn-ea"/>
                <a:cs typeface="+mn-cs"/>
              </a:rPr>
              <a:t>5’</a:t>
            </a:r>
          </a:p>
          <a:p>
            <a:pPr marL="0" marR="0" lvl="0" indent="0" algn="r" defTabSz="45718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r" defTabSz="45718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95000"/>
                  </a:prstClr>
                </a:solidFill>
                <a:effectLst/>
                <a:uLnTx/>
                <a:uFillTx/>
                <a:latin typeface="Arial"/>
                <a:ea typeface="+mn-ea"/>
                <a:cs typeface="+mn-cs"/>
              </a:rPr>
              <a:t>40’</a:t>
            </a:r>
          </a:p>
          <a:p>
            <a:pPr marL="0" marR="0" lvl="0" indent="0" algn="r" defTabSz="45718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lumMod val="95000"/>
                </a:prstClr>
              </a:solidFill>
              <a:effectLst/>
              <a:uLnTx/>
              <a:uFillTx/>
              <a:latin typeface="Arial"/>
              <a:ea typeface="+mn-ea"/>
              <a:cs typeface="+mn-cs"/>
            </a:endParaRPr>
          </a:p>
          <a:p>
            <a:pPr marL="0" marR="0" lvl="0" indent="0" algn="r" defTabSz="45718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95000"/>
                  </a:prstClr>
                </a:solidFill>
                <a:effectLst/>
                <a:uLnTx/>
                <a:uFillTx/>
                <a:latin typeface="Arial"/>
                <a:ea typeface="+mn-ea"/>
                <a:cs typeface="+mn-cs"/>
              </a:rPr>
              <a:t>5’</a:t>
            </a:r>
          </a:p>
          <a:p>
            <a:pPr marL="0" marR="0" lvl="0" indent="0" algn="r" defTabSz="45718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lumMod val="95000"/>
                </a:prstClr>
              </a:solidFill>
              <a:effectLst/>
              <a:uLnTx/>
              <a:uFillTx/>
              <a:latin typeface="Arial"/>
              <a:ea typeface="+mn-ea"/>
              <a:cs typeface="+mn-cs"/>
            </a:endParaRPr>
          </a:p>
          <a:p>
            <a:pPr marL="0" marR="0" lvl="0" indent="0" algn="r" defTabSz="45718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95000"/>
                  </a:prstClr>
                </a:solidFill>
                <a:effectLst/>
                <a:uLnTx/>
                <a:uFillTx/>
                <a:latin typeface="Arial"/>
                <a:ea typeface="+mn-ea"/>
                <a:cs typeface="+mn-cs"/>
              </a:rPr>
              <a:t>15’</a:t>
            </a:r>
          </a:p>
        </p:txBody>
      </p:sp>
    </p:spTree>
    <p:extLst>
      <p:ext uri="{BB962C8B-B14F-4D97-AF65-F5344CB8AC3E}">
        <p14:creationId xmlns:p14="http://schemas.microsoft.com/office/powerpoint/2010/main" val="14301216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 Placeholder 5">
            <a:extLst>
              <a:ext uri="{FF2B5EF4-FFF2-40B4-BE49-F238E27FC236}">
                <a16:creationId xmlns:a16="http://schemas.microsoft.com/office/drawing/2014/main" id="{80918269-84A7-417D-936E-660F7B5F0966}"/>
              </a:ext>
            </a:extLst>
          </p:cNvPr>
          <p:cNvSpPr txBox="1">
            <a:spLocks/>
          </p:cNvSpPr>
          <p:nvPr/>
        </p:nvSpPr>
        <p:spPr>
          <a:xfrm>
            <a:off x="165513" y="523676"/>
            <a:ext cx="8647112" cy="253916"/>
          </a:xfrm>
          <a:prstGeom prst="rect">
            <a:avLst/>
          </a:prstGeom>
        </p:spPr>
        <p:txBody>
          <a:bodyPr/>
          <a:lstStyle>
            <a:lvl1pPr marL="173038" indent="-157163" algn="l" defTabSz="457200" rtl="0" eaLnBrk="1" latinLnBrk="0" hangingPunct="1">
              <a:spcBef>
                <a:spcPts val="500"/>
              </a:spcBef>
              <a:spcAft>
                <a:spcPts val="500"/>
              </a:spcAft>
              <a:buClr>
                <a:schemeClr val="bg2"/>
              </a:buClr>
              <a:buFont typeface="Arial" panose="020B0604020202020204" pitchFamily="34" charset="0"/>
              <a:buChar char="•"/>
              <a:defRPr sz="1400" kern="1200">
                <a:solidFill>
                  <a:schemeClr val="accent1"/>
                </a:solidFill>
                <a:latin typeface="Arial"/>
                <a:ea typeface="+mn-ea"/>
                <a:cs typeface="Arial"/>
              </a:defRPr>
            </a:lvl1pPr>
            <a:lvl2pPr marL="361950" indent="-182563" algn="l" defTabSz="447675" rtl="0" eaLnBrk="1" latinLnBrk="0" hangingPunct="1">
              <a:spcBef>
                <a:spcPts val="500"/>
              </a:spcBef>
              <a:spcAft>
                <a:spcPts val="500"/>
              </a:spcAft>
              <a:buClr>
                <a:srgbClr val="36C746"/>
              </a:buClr>
              <a:buFont typeface="Arial"/>
              <a:buChar char="•"/>
              <a:defRPr sz="1200" kern="1200">
                <a:solidFill>
                  <a:schemeClr val="accent1"/>
                </a:solidFill>
                <a:latin typeface="Arial"/>
                <a:ea typeface="+mn-ea"/>
                <a:cs typeface="Arial"/>
              </a:defRPr>
            </a:lvl2pPr>
            <a:lvl3pPr marL="538163" indent="-179388" algn="l" defTabSz="457200" rtl="0" eaLnBrk="1" latinLnBrk="0" hangingPunct="1">
              <a:spcBef>
                <a:spcPts val="500"/>
              </a:spcBef>
              <a:spcAft>
                <a:spcPts val="500"/>
              </a:spcAft>
              <a:buClr>
                <a:srgbClr val="36C746"/>
              </a:buClr>
              <a:buFont typeface="Arial" panose="020B0604020202020204" pitchFamily="34" charset="0"/>
              <a:buChar char="–"/>
              <a:defRPr sz="1100" kern="1200">
                <a:solidFill>
                  <a:schemeClr val="accent1"/>
                </a:solidFill>
                <a:latin typeface="Arial"/>
                <a:ea typeface="+mn-ea"/>
                <a:cs typeface="Arial"/>
              </a:defRPr>
            </a:lvl3pPr>
            <a:lvl4pPr marL="719138" indent="-17938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4pPr>
            <a:lvl5pPr marL="896938" indent="-18573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5pPr>
            <a:lvl6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baseline="0">
                <a:solidFill>
                  <a:schemeClr val="accent1"/>
                </a:solidFill>
                <a:latin typeface="Arial" panose="020B0604020202020204" pitchFamily="34" charset="0"/>
                <a:ea typeface="+mn-ea"/>
                <a:cs typeface="Arial" panose="020B0604020202020204" pitchFamily="34" charset="0"/>
              </a:defRPr>
            </a:lvl6pPr>
            <a:lvl7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a:solidFill>
                  <a:schemeClr val="accent1"/>
                </a:solidFill>
                <a:latin typeface="Arial" panose="020B0604020202020204" pitchFamily="34" charset="0"/>
                <a:ea typeface="+mn-ea"/>
                <a:cs typeface="Arial" panose="020B0604020202020204" pitchFamily="34" charset="0"/>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5875" marR="0" lvl="0" indent="0" algn="l" defTabSz="457200" rtl="0" eaLnBrk="1" fontAlgn="auto" latinLnBrk="0" hangingPunct="1">
              <a:lnSpc>
                <a:spcPct val="100000"/>
              </a:lnSpc>
              <a:spcBef>
                <a:spcPts val="500"/>
              </a:spcBef>
              <a:spcAft>
                <a:spcPts val="500"/>
              </a:spcAft>
              <a:buClr>
                <a:srgbClr val="3DCD58"/>
              </a:buClr>
              <a:buSzTx/>
              <a:buFont typeface="Arial" panose="020B0604020202020204" pitchFamily="34" charset="0"/>
              <a:buNone/>
              <a:tabLst/>
              <a:defRPr/>
            </a:pPr>
            <a:r>
              <a:rPr kumimoji="0" lang="en-US" sz="1600" b="0" i="0" u="none" strike="noStrike" kern="1200" cap="none" spc="0" normalizeH="0" baseline="0" noProof="0" dirty="0">
                <a:ln>
                  <a:noFill/>
                </a:ln>
                <a:solidFill>
                  <a:prstClr val="white"/>
                </a:solidFill>
                <a:effectLst/>
                <a:uLnTx/>
                <a:uFillTx/>
                <a:latin typeface="Arial"/>
                <a:ea typeface="+mn-ea"/>
                <a:cs typeface="Arial"/>
              </a:rPr>
              <a:t>Design &amp; Quote collateral now available (1/2)</a:t>
            </a:r>
          </a:p>
        </p:txBody>
      </p:sp>
      <p:sp>
        <p:nvSpPr>
          <p:cNvPr id="45" name="Title 1">
            <a:extLst>
              <a:ext uri="{FF2B5EF4-FFF2-40B4-BE49-F238E27FC236}">
                <a16:creationId xmlns:a16="http://schemas.microsoft.com/office/drawing/2014/main" id="{D337A3C5-B3CD-4774-98B2-5253DCEC8892}"/>
              </a:ext>
            </a:extLst>
          </p:cNvPr>
          <p:cNvSpPr txBox="1">
            <a:spLocks/>
          </p:cNvSpPr>
          <p:nvPr/>
        </p:nvSpPr>
        <p:spPr>
          <a:xfrm>
            <a:off x="259181" y="230799"/>
            <a:ext cx="8631283" cy="307697"/>
          </a:xfrm>
          <a:prstGeom prst="rect">
            <a:avLst/>
          </a:prstGeom>
        </p:spPr>
        <p:txBody>
          <a:bodyPr vert="horz" lIns="0" tIns="0" rIns="0" bIns="0" rtlCol="0" anchor="t">
            <a:spAutoFit/>
          </a:bodyPr>
          <a:lstStyle>
            <a:lvl1pPr algn="l" defTabSz="457075" rtl="0" eaLnBrk="1" latinLnBrk="0" hangingPunct="1">
              <a:spcBef>
                <a:spcPct val="0"/>
              </a:spcBef>
              <a:buNone/>
              <a:defRPr sz="2000" kern="1200">
                <a:solidFill>
                  <a:srgbClr val="36C746"/>
                </a:solidFill>
                <a:latin typeface="Arial"/>
                <a:ea typeface="+mj-ea"/>
                <a:cs typeface="Arial"/>
              </a:defRPr>
            </a:lvl1pPr>
          </a:lstStyle>
          <a:p>
            <a:pPr marL="0" marR="0" lvl="0" indent="0" algn="l" defTabSz="457075"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36C746"/>
                </a:solidFill>
                <a:effectLst/>
                <a:uLnTx/>
                <a:uFillTx/>
                <a:latin typeface="Arial"/>
                <a:ea typeface="+mj-ea"/>
                <a:cs typeface="Arial"/>
              </a:rPr>
              <a:t>Power Operation 2021 collateral available</a:t>
            </a:r>
            <a:endParaRPr kumimoji="0" lang="en-US" sz="2000" b="1" i="0" u="none" strike="noStrike" kern="1200" cap="none" spc="0" normalizeH="0" baseline="0" noProof="0" dirty="0">
              <a:ln>
                <a:noFill/>
              </a:ln>
              <a:solidFill>
                <a:srgbClr val="36C746"/>
              </a:solidFill>
              <a:effectLst/>
              <a:uLnTx/>
              <a:uFillTx/>
              <a:latin typeface="Arial"/>
              <a:ea typeface="+mj-ea"/>
              <a:cs typeface="Arial"/>
            </a:endParaRPr>
          </a:p>
        </p:txBody>
      </p:sp>
      <p:graphicFrame>
        <p:nvGraphicFramePr>
          <p:cNvPr id="3" name="Table 3">
            <a:extLst>
              <a:ext uri="{FF2B5EF4-FFF2-40B4-BE49-F238E27FC236}">
                <a16:creationId xmlns:a16="http://schemas.microsoft.com/office/drawing/2014/main" id="{5F7EAE20-910B-49E0-A36A-6600B0805B94}"/>
              </a:ext>
            </a:extLst>
          </p:cNvPr>
          <p:cNvGraphicFramePr>
            <a:graphicFrameLocks noGrp="1"/>
          </p:cNvGraphicFramePr>
          <p:nvPr>
            <p:extLst>
              <p:ext uri="{D42A27DB-BD31-4B8C-83A1-F6EECF244321}">
                <p14:modId xmlns:p14="http://schemas.microsoft.com/office/powerpoint/2010/main" val="1357859501"/>
              </p:ext>
            </p:extLst>
          </p:nvPr>
        </p:nvGraphicFramePr>
        <p:xfrm>
          <a:off x="259181" y="1000494"/>
          <a:ext cx="8553444" cy="868680"/>
        </p:xfrm>
        <a:graphic>
          <a:graphicData uri="http://schemas.openxmlformats.org/drawingml/2006/table">
            <a:tbl>
              <a:tblPr firstRow="1" bandRow="1">
                <a:tableStyleId>{5C22544A-7EE6-4342-B048-85BDC9FD1C3A}</a:tableStyleId>
              </a:tblPr>
              <a:tblGrid>
                <a:gridCol w="2866791">
                  <a:extLst>
                    <a:ext uri="{9D8B030D-6E8A-4147-A177-3AD203B41FA5}">
                      <a16:colId xmlns:a16="http://schemas.microsoft.com/office/drawing/2014/main" val="1572050481"/>
                    </a:ext>
                  </a:extLst>
                </a:gridCol>
                <a:gridCol w="1070344">
                  <a:extLst>
                    <a:ext uri="{9D8B030D-6E8A-4147-A177-3AD203B41FA5}">
                      <a16:colId xmlns:a16="http://schemas.microsoft.com/office/drawing/2014/main" val="2219503307"/>
                    </a:ext>
                  </a:extLst>
                </a:gridCol>
                <a:gridCol w="1516912">
                  <a:extLst>
                    <a:ext uri="{9D8B030D-6E8A-4147-A177-3AD203B41FA5}">
                      <a16:colId xmlns:a16="http://schemas.microsoft.com/office/drawing/2014/main" val="285442476"/>
                    </a:ext>
                  </a:extLst>
                </a:gridCol>
                <a:gridCol w="3099397">
                  <a:extLst>
                    <a:ext uri="{9D8B030D-6E8A-4147-A177-3AD203B41FA5}">
                      <a16:colId xmlns:a16="http://schemas.microsoft.com/office/drawing/2014/main" val="2630109401"/>
                    </a:ext>
                  </a:extLst>
                </a:gridCol>
              </a:tblGrid>
              <a:tr h="370840">
                <a:tc>
                  <a:txBody>
                    <a:bodyPr/>
                    <a:lstStyle/>
                    <a:p>
                      <a:r>
                        <a:rPr lang="en-US" sz="1200" dirty="0"/>
                        <a:t>Collateral</a:t>
                      </a:r>
                    </a:p>
                  </a:txBody>
                  <a:tcPr/>
                </a:tc>
                <a:tc>
                  <a:txBody>
                    <a:bodyPr/>
                    <a:lstStyle/>
                    <a:p>
                      <a:r>
                        <a:rPr lang="en-US" sz="1200" dirty="0"/>
                        <a:t>Available on Extranet</a:t>
                      </a:r>
                    </a:p>
                  </a:txBody>
                  <a:tcPr/>
                </a:tc>
                <a:tc>
                  <a:txBody>
                    <a:bodyPr/>
                    <a:lstStyle/>
                    <a:p>
                      <a:r>
                        <a:rPr lang="en-US" sz="1200" dirty="0"/>
                        <a:t>Available on Community (SEK)</a:t>
                      </a:r>
                    </a:p>
                  </a:txBody>
                  <a:tcPr/>
                </a:tc>
                <a:tc>
                  <a:txBody>
                    <a:bodyPr/>
                    <a:lstStyle/>
                    <a:p>
                      <a:r>
                        <a:rPr lang="en-US" sz="1200" dirty="0"/>
                        <a:t>Description</a:t>
                      </a:r>
                    </a:p>
                  </a:txBody>
                  <a:tcPr/>
                </a:tc>
                <a:extLst>
                  <a:ext uri="{0D108BD9-81ED-4DB2-BD59-A6C34878D82A}">
                    <a16:rowId xmlns:a16="http://schemas.microsoft.com/office/drawing/2014/main" val="3352331911"/>
                  </a:ext>
                </a:extLst>
              </a:tr>
              <a:tr h="370840">
                <a:tc>
                  <a:txBody>
                    <a:bodyPr/>
                    <a:lstStyle/>
                    <a:p>
                      <a:r>
                        <a:rPr lang="en-US" sz="1200" b="0" dirty="0">
                          <a:solidFill>
                            <a:schemeClr val="tx1"/>
                          </a:solidFill>
                        </a:rPr>
                        <a:t>How to order Power Operation</a:t>
                      </a:r>
                    </a:p>
                  </a:txBody>
                  <a:tcPr/>
                </a:tc>
                <a:tc>
                  <a:txBody>
                    <a:bodyPr/>
                    <a:lstStyle/>
                    <a:p>
                      <a:r>
                        <a:rPr lang="en-US" sz="1200" dirty="0"/>
                        <a:t>Yes</a:t>
                      </a:r>
                    </a:p>
                  </a:txBody>
                  <a:tcPr/>
                </a:tc>
                <a:tc>
                  <a:txBody>
                    <a:bodyPr/>
                    <a:lstStyle/>
                    <a:p>
                      <a:r>
                        <a:rPr lang="en-US" sz="1200" dirty="0"/>
                        <a:t>Yes</a:t>
                      </a:r>
                    </a:p>
                  </a:txBody>
                  <a:tcPr/>
                </a:tc>
                <a:tc>
                  <a:txBody>
                    <a:bodyPr/>
                    <a:lstStyle/>
                    <a:p>
                      <a:r>
                        <a:rPr kumimoji="0" lang="en-US" sz="1050" b="0" i="0" u="none" strike="noStrike" kern="1200" cap="none" spc="0" normalizeH="0" baseline="0" noProof="0" dirty="0">
                          <a:ln>
                            <a:noFill/>
                          </a:ln>
                          <a:solidFill>
                            <a:schemeClr val="tx1"/>
                          </a:solidFill>
                          <a:effectLst/>
                          <a:uLnTx/>
                          <a:uFillTx/>
                          <a:latin typeface="+mn-lt"/>
                          <a:ea typeface="+mn-ea"/>
                          <a:cs typeface="+mn-cs"/>
                        </a:rPr>
                        <a:t>Detailed instructions for Schneider Electric</a:t>
                      </a:r>
                      <a:r>
                        <a:rPr kumimoji="0" lang="en-US" sz="1050" b="0" i="0" u="none" strike="noStrike" kern="1200" cap="none" spc="0" normalizeH="0" noProof="0" dirty="0">
                          <a:ln>
                            <a:noFill/>
                          </a:ln>
                          <a:solidFill>
                            <a:schemeClr val="tx1"/>
                          </a:solidFill>
                          <a:effectLst/>
                          <a:uLnTx/>
                          <a:uFillTx/>
                          <a:latin typeface="+mn-lt"/>
                          <a:ea typeface="+mn-ea"/>
                          <a:cs typeface="+mn-cs"/>
                        </a:rPr>
                        <a:t> teams </a:t>
                      </a:r>
                      <a:r>
                        <a:rPr kumimoji="0" lang="en-US" sz="1050" b="0" i="0" u="none" strike="noStrike" kern="1200" cap="none" spc="0" normalizeH="0" baseline="0" noProof="0" dirty="0">
                          <a:ln>
                            <a:noFill/>
                          </a:ln>
                          <a:solidFill>
                            <a:schemeClr val="tx1"/>
                          </a:solidFill>
                          <a:effectLst/>
                          <a:uLnTx/>
                          <a:uFillTx/>
                          <a:latin typeface="+mn-lt"/>
                          <a:ea typeface="+mn-ea"/>
                          <a:cs typeface="+mn-cs"/>
                        </a:rPr>
                        <a:t>on how to order</a:t>
                      </a:r>
                      <a:r>
                        <a:rPr kumimoji="0" lang="en-US" sz="1050" b="0" i="0" u="none" strike="noStrike" kern="1200" cap="none" spc="0" normalizeH="0" noProof="0" dirty="0">
                          <a:ln>
                            <a:noFill/>
                          </a:ln>
                          <a:solidFill>
                            <a:schemeClr val="tx1"/>
                          </a:solidFill>
                          <a:effectLst/>
                          <a:uLnTx/>
                          <a:uFillTx/>
                          <a:latin typeface="+mn-lt"/>
                          <a:ea typeface="+mn-ea"/>
                          <a:cs typeface="+mn-cs"/>
                        </a:rPr>
                        <a:t> Power Operation 2021</a:t>
                      </a:r>
                      <a:endParaRPr lang="en-US" sz="1050" i="0" dirty="0">
                        <a:solidFill>
                          <a:schemeClr val="tx1"/>
                        </a:solidFill>
                      </a:endParaRPr>
                    </a:p>
                  </a:txBody>
                  <a:tcPr/>
                </a:tc>
                <a:extLst>
                  <a:ext uri="{0D108BD9-81ED-4DB2-BD59-A6C34878D82A}">
                    <a16:rowId xmlns:a16="http://schemas.microsoft.com/office/drawing/2014/main" val="2209775583"/>
                  </a:ext>
                </a:extLst>
              </a:tr>
            </a:tbl>
          </a:graphicData>
        </a:graphic>
      </p:graphicFrame>
      <p:sp>
        <p:nvSpPr>
          <p:cNvPr id="7" name="Rectangle 6">
            <a:extLst>
              <a:ext uri="{FF2B5EF4-FFF2-40B4-BE49-F238E27FC236}">
                <a16:creationId xmlns:a16="http://schemas.microsoft.com/office/drawing/2014/main" id="{3B85CDE1-1252-4C46-9BD7-19BC909A2318}"/>
              </a:ext>
            </a:extLst>
          </p:cNvPr>
          <p:cNvSpPr/>
          <p:nvPr/>
        </p:nvSpPr>
        <p:spPr>
          <a:xfrm>
            <a:off x="5447998" y="160286"/>
            <a:ext cx="3625247" cy="552893"/>
          </a:xfrm>
          <a:prstGeom prst="rect">
            <a:avLst/>
          </a:prstGeom>
          <a:solidFill>
            <a:srgbClr val="00B0F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a:ea typeface="+mn-ea"/>
                <a:cs typeface="+mn-cs"/>
              </a:rPr>
              <a:t>Available now</a:t>
            </a:r>
          </a:p>
          <a:p>
            <a:pPr marL="0" marR="0" lvl="0" indent="0" algn="ctr" defTabSz="45718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a:ea typeface="+mn-ea"/>
                <a:cs typeface="+mn-cs"/>
              </a:rPr>
              <a:t>Collateral updated for Power Operation 2021</a:t>
            </a:r>
          </a:p>
        </p:txBody>
      </p:sp>
      <p:sp>
        <p:nvSpPr>
          <p:cNvPr id="6" name="Rectangle 5">
            <a:extLst>
              <a:ext uri="{FF2B5EF4-FFF2-40B4-BE49-F238E27FC236}">
                <a16:creationId xmlns:a16="http://schemas.microsoft.com/office/drawing/2014/main" id="{892E4E4C-C94A-4AB4-85B5-A725BEA6B7F5}"/>
              </a:ext>
            </a:extLst>
          </p:cNvPr>
          <p:cNvSpPr/>
          <p:nvPr/>
        </p:nvSpPr>
        <p:spPr>
          <a:xfrm>
            <a:off x="259181" y="1438940"/>
            <a:ext cx="8553444" cy="446567"/>
          </a:xfrm>
          <a:prstGeom prst="rect">
            <a:avLst/>
          </a:prstGeom>
          <a:noFill/>
          <a:ln w="53975">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4CBE8BE0-67BD-4DA1-8699-74482939358D}"/>
              </a:ext>
            </a:extLst>
          </p:cNvPr>
          <p:cNvPicPr>
            <a:picLocks noChangeAspect="1"/>
          </p:cNvPicPr>
          <p:nvPr/>
        </p:nvPicPr>
        <p:blipFill>
          <a:blip r:embed="rId3"/>
          <a:stretch>
            <a:fillRect/>
          </a:stretch>
        </p:blipFill>
        <p:spPr>
          <a:xfrm>
            <a:off x="1444483" y="2092076"/>
            <a:ext cx="6255033" cy="1508048"/>
          </a:xfrm>
          <a:prstGeom prst="rect">
            <a:avLst/>
          </a:prstGeom>
        </p:spPr>
      </p:pic>
      <p:pic>
        <p:nvPicPr>
          <p:cNvPr id="2" name="Picture 1">
            <a:extLst>
              <a:ext uri="{FF2B5EF4-FFF2-40B4-BE49-F238E27FC236}">
                <a16:creationId xmlns:a16="http://schemas.microsoft.com/office/drawing/2014/main" id="{5710DADA-B6F5-4632-98A3-C417067D9BBB}"/>
              </a:ext>
            </a:extLst>
          </p:cNvPr>
          <p:cNvPicPr>
            <a:picLocks noChangeAspect="1"/>
          </p:cNvPicPr>
          <p:nvPr/>
        </p:nvPicPr>
        <p:blipFill>
          <a:blip r:embed="rId4"/>
          <a:stretch>
            <a:fillRect/>
          </a:stretch>
        </p:blipFill>
        <p:spPr>
          <a:xfrm>
            <a:off x="1681523" y="3806693"/>
            <a:ext cx="5780952" cy="857143"/>
          </a:xfrm>
          <a:prstGeom prst="rect">
            <a:avLst/>
          </a:prstGeom>
        </p:spPr>
      </p:pic>
    </p:spTree>
    <p:extLst>
      <p:ext uri="{BB962C8B-B14F-4D97-AF65-F5344CB8AC3E}">
        <p14:creationId xmlns:p14="http://schemas.microsoft.com/office/powerpoint/2010/main" val="680819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1511F051-1DF8-4CCE-AF61-191752119FCA}"/>
              </a:ext>
            </a:extLst>
          </p:cNvPr>
          <p:cNvSpPr txBox="1">
            <a:spLocks/>
          </p:cNvSpPr>
          <p:nvPr/>
        </p:nvSpPr>
        <p:spPr>
          <a:xfrm>
            <a:off x="259181" y="230799"/>
            <a:ext cx="8631283" cy="307697"/>
          </a:xfrm>
          <a:prstGeom prst="rect">
            <a:avLst/>
          </a:prstGeom>
        </p:spPr>
        <p:txBody>
          <a:bodyPr vert="horz" lIns="0" tIns="0" rIns="0" bIns="0" rtlCol="0" anchor="t">
            <a:spAutoFit/>
          </a:bodyPr>
          <a:lstStyle>
            <a:lvl1pPr algn="l" defTabSz="457075" rtl="0" eaLnBrk="1" latinLnBrk="0" hangingPunct="1">
              <a:spcBef>
                <a:spcPct val="0"/>
              </a:spcBef>
              <a:buNone/>
              <a:defRPr sz="2000" kern="1200">
                <a:solidFill>
                  <a:srgbClr val="36C746"/>
                </a:solidFill>
                <a:latin typeface="Arial"/>
                <a:ea typeface="+mj-ea"/>
                <a:cs typeface="Arial"/>
              </a:defRPr>
            </a:lvl1pPr>
          </a:lstStyle>
          <a:p>
            <a:pPr marL="0" marR="0" lvl="0" indent="0" algn="l" defTabSz="457075"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36C746"/>
                </a:solidFill>
                <a:effectLst/>
                <a:uLnTx/>
                <a:uFillTx/>
                <a:latin typeface="Arial"/>
                <a:ea typeface="+mj-ea"/>
                <a:cs typeface="Arial"/>
              </a:rPr>
              <a:t>Introductions</a:t>
            </a:r>
            <a:endParaRPr kumimoji="0" lang="en-US" sz="2000" b="1" i="0" u="none" strike="noStrike" kern="1200" cap="none" spc="0" normalizeH="0" baseline="0" noProof="0" dirty="0">
              <a:ln>
                <a:noFill/>
              </a:ln>
              <a:solidFill>
                <a:srgbClr val="36C746"/>
              </a:solidFill>
              <a:effectLst/>
              <a:uLnTx/>
              <a:uFillTx/>
              <a:latin typeface="Arial"/>
              <a:ea typeface="+mj-ea"/>
              <a:cs typeface="Arial"/>
            </a:endParaRPr>
          </a:p>
        </p:txBody>
      </p:sp>
      <p:sp>
        <p:nvSpPr>
          <p:cNvPr id="7" name="Rounded Rectangle 101">
            <a:extLst>
              <a:ext uri="{FF2B5EF4-FFF2-40B4-BE49-F238E27FC236}">
                <a16:creationId xmlns:a16="http://schemas.microsoft.com/office/drawing/2014/main" id="{7C57244C-A83D-4D3C-8547-5C61136DBBA7}"/>
              </a:ext>
            </a:extLst>
          </p:cNvPr>
          <p:cNvSpPr/>
          <p:nvPr/>
        </p:nvSpPr>
        <p:spPr>
          <a:xfrm>
            <a:off x="6731390" y="2805374"/>
            <a:ext cx="2120153" cy="337780"/>
          </a:xfrm>
          <a:prstGeom prst="round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a:ea typeface="+mn-ea"/>
                <a:cs typeface="+mn-cs"/>
              </a:rPr>
              <a:t>Presenter</a:t>
            </a:r>
          </a:p>
        </p:txBody>
      </p:sp>
      <p:sp>
        <p:nvSpPr>
          <p:cNvPr id="8" name="Rounded Rectangle 101">
            <a:extLst>
              <a:ext uri="{FF2B5EF4-FFF2-40B4-BE49-F238E27FC236}">
                <a16:creationId xmlns:a16="http://schemas.microsoft.com/office/drawing/2014/main" id="{43A98BDA-B9AA-4D1E-8518-36E02201A55F}"/>
              </a:ext>
            </a:extLst>
          </p:cNvPr>
          <p:cNvSpPr/>
          <p:nvPr/>
        </p:nvSpPr>
        <p:spPr>
          <a:xfrm>
            <a:off x="6731392" y="3212726"/>
            <a:ext cx="2120153" cy="1166275"/>
          </a:xfrm>
          <a:prstGeom prst="round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a:ea typeface="+mn-ea"/>
                <a:cs typeface="+mn-cs"/>
              </a:rPr>
              <a:t>Rich Alexander</a:t>
            </a:r>
          </a:p>
          <a:p>
            <a:pPr lvl="0" algn="ctr">
              <a:defRPr/>
            </a:pPr>
            <a:r>
              <a:rPr lang="en-US" sz="1100" dirty="0">
                <a:solidFill>
                  <a:prstClr val="white"/>
                </a:solidFill>
                <a:hlinkClick r:id="rId3"/>
              </a:rPr>
              <a:t>Richard.Alexander@se.com</a:t>
            </a:r>
            <a:endParaRPr lang="en-US" sz="1100" dirty="0">
              <a:solidFill>
                <a:prstClr val="white"/>
              </a:solidFill>
            </a:endParaRPr>
          </a:p>
          <a:p>
            <a:pPr marL="0" marR="0" lvl="0" indent="0" algn="ctr" defTabSz="45718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45718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a:ea typeface="+mn-ea"/>
                <a:cs typeface="+mn-cs"/>
              </a:rPr>
              <a:t>Power Operation</a:t>
            </a:r>
          </a:p>
          <a:p>
            <a:pPr marL="0" marR="0" lvl="0" indent="0" algn="ctr" defTabSz="45718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a:ea typeface="+mn-ea"/>
                <a:cs typeface="+mn-cs"/>
              </a:rPr>
              <a:t>Global Offer Manager</a:t>
            </a:r>
          </a:p>
        </p:txBody>
      </p:sp>
      <p:sp>
        <p:nvSpPr>
          <p:cNvPr id="10" name="Rounded Rectangle 101">
            <a:extLst>
              <a:ext uri="{FF2B5EF4-FFF2-40B4-BE49-F238E27FC236}">
                <a16:creationId xmlns:a16="http://schemas.microsoft.com/office/drawing/2014/main" id="{3075A7F0-9B31-4F79-A2F4-F53E2876469C}"/>
              </a:ext>
            </a:extLst>
          </p:cNvPr>
          <p:cNvSpPr/>
          <p:nvPr/>
        </p:nvSpPr>
        <p:spPr>
          <a:xfrm>
            <a:off x="6697165" y="1085246"/>
            <a:ext cx="2120153" cy="352102"/>
          </a:xfrm>
          <a:prstGeom prst="round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a:ea typeface="+mn-ea"/>
                <a:cs typeface="+mn-cs"/>
              </a:rPr>
              <a:t>Host</a:t>
            </a:r>
          </a:p>
        </p:txBody>
      </p:sp>
      <p:sp>
        <p:nvSpPr>
          <p:cNvPr id="11" name="Rounded Rectangle 101">
            <a:extLst>
              <a:ext uri="{FF2B5EF4-FFF2-40B4-BE49-F238E27FC236}">
                <a16:creationId xmlns:a16="http://schemas.microsoft.com/office/drawing/2014/main" id="{CFE5E426-5E77-44EB-AEA1-21D1090CBADB}"/>
              </a:ext>
            </a:extLst>
          </p:cNvPr>
          <p:cNvSpPr/>
          <p:nvPr/>
        </p:nvSpPr>
        <p:spPr>
          <a:xfrm>
            <a:off x="6697167" y="1499701"/>
            <a:ext cx="2120153" cy="1166275"/>
          </a:xfrm>
          <a:prstGeom prst="round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a:ea typeface="+mn-ea"/>
                <a:cs typeface="+mn-cs"/>
              </a:rPr>
              <a:t>Madleen Laclef</a:t>
            </a:r>
          </a:p>
          <a:p>
            <a:pPr lvl="0" algn="ctr">
              <a:defRPr/>
            </a:pPr>
            <a:r>
              <a:rPr lang="en-US" sz="1100" dirty="0">
                <a:solidFill>
                  <a:prstClr val="white"/>
                </a:solidFill>
                <a:hlinkClick r:id="rId4"/>
              </a:rPr>
              <a:t>madleen.laclef@se.com</a:t>
            </a:r>
            <a:endParaRPr lang="en-US" sz="1100" dirty="0">
              <a:solidFill>
                <a:prstClr val="white"/>
              </a:solidFill>
            </a:endParaRPr>
          </a:p>
          <a:p>
            <a:pPr lvl="0" algn="ctr">
              <a:defRPr/>
            </a:pPr>
            <a:endParaRPr kumimoji="0" lang="en-US" sz="12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45718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a:ea typeface="+mn-ea"/>
                <a:cs typeface="+mn-cs"/>
              </a:rPr>
              <a:t>Digital Power</a:t>
            </a:r>
          </a:p>
          <a:p>
            <a:pPr marL="0" marR="0" lvl="0" indent="0" algn="ctr" defTabSz="45718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a:ea typeface="+mn-ea"/>
                <a:cs typeface="+mn-cs"/>
              </a:rPr>
              <a:t>Launch Leader</a:t>
            </a:r>
          </a:p>
        </p:txBody>
      </p:sp>
      <p:sp>
        <p:nvSpPr>
          <p:cNvPr id="15" name="Rectangle: Rounded Corners 14">
            <a:extLst>
              <a:ext uri="{FF2B5EF4-FFF2-40B4-BE49-F238E27FC236}">
                <a16:creationId xmlns:a16="http://schemas.microsoft.com/office/drawing/2014/main" id="{27512771-84D6-42D9-9108-A7F1441EC901}"/>
              </a:ext>
            </a:extLst>
          </p:cNvPr>
          <p:cNvSpPr/>
          <p:nvPr/>
        </p:nvSpPr>
        <p:spPr>
          <a:xfrm>
            <a:off x="509224" y="2111415"/>
            <a:ext cx="5066333" cy="1031739"/>
          </a:xfrm>
          <a:prstGeom prst="roundRect">
            <a:avLst/>
          </a:prstGeom>
          <a:noFill/>
          <a:ln w="19050">
            <a:solidFill>
              <a:schemeClr val="bg1">
                <a:lumMod val="9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sp>
        <p:nvSpPr>
          <p:cNvPr id="16" name="TextBox 15">
            <a:extLst>
              <a:ext uri="{FF2B5EF4-FFF2-40B4-BE49-F238E27FC236}">
                <a16:creationId xmlns:a16="http://schemas.microsoft.com/office/drawing/2014/main" id="{281E3DB5-F9C8-4909-8484-97706BBC79A1}"/>
              </a:ext>
            </a:extLst>
          </p:cNvPr>
          <p:cNvSpPr txBox="1"/>
          <p:nvPr/>
        </p:nvSpPr>
        <p:spPr>
          <a:xfrm>
            <a:off x="655435" y="1405514"/>
            <a:ext cx="1072773" cy="346249"/>
          </a:xfrm>
          <a:prstGeom prst="rect">
            <a:avLst/>
          </a:prstGeom>
          <a:noFill/>
        </p:spPr>
        <p:txBody>
          <a:bodyPr wrap="square" lIns="0" tIns="0" rIns="0" bIns="0" rtlCol="0">
            <a:spAutoFit/>
          </a:bodyPr>
          <a:lstStyle/>
          <a:p>
            <a:pPr marL="0" marR="0" lvl="0" indent="0" algn="l" defTabSz="342888" rtl="0" eaLnBrk="1" fontAlgn="auto" latinLnBrk="0" hangingPunct="1">
              <a:lnSpc>
                <a:spcPct val="100000"/>
              </a:lnSpc>
              <a:spcBef>
                <a:spcPts val="0"/>
              </a:spcBef>
              <a:spcAft>
                <a:spcPts val="0"/>
              </a:spcAft>
              <a:buClrTx/>
              <a:buSzTx/>
              <a:buFontTx/>
              <a:buNone/>
              <a:tabLst/>
              <a:defRPr/>
            </a:pPr>
            <a:r>
              <a:rPr kumimoji="0" lang="en-US" sz="1125" b="0" i="0" u="none" strike="noStrike" kern="1200" cap="none" spc="0" normalizeH="0" baseline="0" noProof="0" dirty="0">
                <a:ln>
                  <a:noFill/>
                </a:ln>
                <a:solidFill>
                  <a:srgbClr val="FFFFFF"/>
                </a:solidFill>
                <a:effectLst/>
                <a:uLnTx/>
                <a:uFillTx/>
                <a:latin typeface="Arial"/>
                <a:ea typeface="+mn-ea"/>
                <a:cs typeface="Arial"/>
              </a:rPr>
              <a:t>Apps, Analytics &amp; Services 	</a:t>
            </a:r>
          </a:p>
        </p:txBody>
      </p:sp>
      <p:sp>
        <p:nvSpPr>
          <p:cNvPr id="17" name="TextBox 16">
            <a:extLst>
              <a:ext uri="{FF2B5EF4-FFF2-40B4-BE49-F238E27FC236}">
                <a16:creationId xmlns:a16="http://schemas.microsoft.com/office/drawing/2014/main" id="{FB58009E-D536-42B8-B4AF-2A03CAA72B26}"/>
              </a:ext>
            </a:extLst>
          </p:cNvPr>
          <p:cNvSpPr txBox="1"/>
          <p:nvPr/>
        </p:nvSpPr>
        <p:spPr>
          <a:xfrm>
            <a:off x="654419" y="2387084"/>
            <a:ext cx="1082592" cy="369332"/>
          </a:xfrm>
          <a:prstGeom prst="rect">
            <a:avLst/>
          </a:prstGeom>
          <a:noFill/>
        </p:spPr>
        <p:txBody>
          <a:bodyPr wrap="square" lIns="0" tIns="0" rIns="0" bIns="0" rtlCol="0">
            <a:spAutoFit/>
          </a:bodyPr>
          <a:lstStyle/>
          <a:p>
            <a:pPr marL="0" marR="0" lvl="0" indent="0" algn="l" defTabSz="342888"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a:ea typeface="+mn-ea"/>
                <a:cs typeface="Arial"/>
              </a:rPr>
              <a:t>Edge </a:t>
            </a:r>
          </a:p>
          <a:p>
            <a:pPr marL="0" marR="0" lvl="0" indent="0" algn="l" defTabSz="342888"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a:ea typeface="+mn-ea"/>
                <a:cs typeface="Arial"/>
              </a:rPr>
              <a:t>Control </a:t>
            </a:r>
          </a:p>
        </p:txBody>
      </p:sp>
      <p:sp>
        <p:nvSpPr>
          <p:cNvPr id="18" name="TextBox 17">
            <a:extLst>
              <a:ext uri="{FF2B5EF4-FFF2-40B4-BE49-F238E27FC236}">
                <a16:creationId xmlns:a16="http://schemas.microsoft.com/office/drawing/2014/main" id="{805129F5-2CCC-47AD-A1DF-00BB79525569}"/>
              </a:ext>
            </a:extLst>
          </p:cNvPr>
          <p:cNvSpPr txBox="1"/>
          <p:nvPr/>
        </p:nvSpPr>
        <p:spPr>
          <a:xfrm>
            <a:off x="619320" y="4009762"/>
            <a:ext cx="1072773" cy="346249"/>
          </a:xfrm>
          <a:prstGeom prst="rect">
            <a:avLst/>
          </a:prstGeom>
          <a:noFill/>
        </p:spPr>
        <p:txBody>
          <a:bodyPr wrap="square" lIns="0" tIns="0" rIns="0" bIns="0" rtlCol="0">
            <a:spAutoFit/>
          </a:bodyPr>
          <a:lstStyle/>
          <a:p>
            <a:pPr marL="0" marR="0" lvl="0" indent="0" algn="l" defTabSz="342888" rtl="0" eaLnBrk="1" fontAlgn="auto" latinLnBrk="0" hangingPunct="1">
              <a:lnSpc>
                <a:spcPct val="100000"/>
              </a:lnSpc>
              <a:spcBef>
                <a:spcPts val="0"/>
              </a:spcBef>
              <a:spcAft>
                <a:spcPts val="0"/>
              </a:spcAft>
              <a:buClrTx/>
              <a:buSzTx/>
              <a:buFontTx/>
              <a:buNone/>
              <a:tabLst/>
              <a:defRPr/>
            </a:pPr>
            <a:r>
              <a:rPr kumimoji="0" lang="en-US" sz="1125" b="0" i="0" u="none" strike="noStrike" kern="1200" cap="none" spc="0" normalizeH="0" baseline="0" noProof="0" dirty="0">
                <a:ln>
                  <a:noFill/>
                </a:ln>
                <a:solidFill>
                  <a:srgbClr val="FFFFFF"/>
                </a:solidFill>
                <a:effectLst/>
                <a:uLnTx/>
                <a:uFillTx/>
                <a:latin typeface="Arial"/>
                <a:ea typeface="+mn-ea"/>
                <a:cs typeface="Arial"/>
              </a:rPr>
              <a:t>Connected Products</a:t>
            </a:r>
            <a:r>
              <a:rPr kumimoji="0" lang="en-US" sz="1125" b="1" i="0" u="none" strike="noStrike" kern="1200" cap="none" spc="0" normalizeH="0" baseline="0" noProof="0" dirty="0">
                <a:ln>
                  <a:noFill/>
                </a:ln>
                <a:solidFill>
                  <a:srgbClr val="FFFFFF"/>
                </a:solidFill>
                <a:effectLst/>
                <a:uLnTx/>
                <a:uFillTx/>
                <a:latin typeface="Arial"/>
                <a:ea typeface="+mn-ea"/>
                <a:cs typeface="Arial"/>
              </a:rPr>
              <a:t>	</a:t>
            </a:r>
          </a:p>
        </p:txBody>
      </p:sp>
      <p:sp>
        <p:nvSpPr>
          <p:cNvPr id="19" name="TextBox 122">
            <a:extLst>
              <a:ext uri="{FF2B5EF4-FFF2-40B4-BE49-F238E27FC236}">
                <a16:creationId xmlns:a16="http://schemas.microsoft.com/office/drawing/2014/main" id="{2CF407DE-B933-40F3-9CDB-685B297DD1A7}"/>
              </a:ext>
            </a:extLst>
          </p:cNvPr>
          <p:cNvSpPr txBox="1"/>
          <p:nvPr/>
        </p:nvSpPr>
        <p:spPr>
          <a:xfrm>
            <a:off x="2941334" y="3164657"/>
            <a:ext cx="1559927" cy="155819"/>
          </a:xfrm>
          <a:prstGeom prst="rect">
            <a:avLst/>
          </a:prstGeom>
          <a:noFill/>
        </p:spPr>
        <p:txBody>
          <a:bodyPr wrap="square" lIns="51442" tIns="25721" rIns="51442" bIns="25721" rtlCol="0">
            <a:spAutoFit/>
          </a:bodyPr>
          <a:lstStyle/>
          <a:p>
            <a:pPr marL="0" marR="0" lvl="0" indent="0" algn="ctr" defTabSz="342888" rtl="0" eaLnBrk="1" fontAlgn="auto" latinLnBrk="0" hangingPunct="1">
              <a:lnSpc>
                <a:spcPct val="100000"/>
              </a:lnSpc>
              <a:spcBef>
                <a:spcPts val="0"/>
              </a:spcBef>
              <a:spcAft>
                <a:spcPts val="0"/>
              </a:spcAft>
              <a:buClrTx/>
              <a:buSzTx/>
              <a:buFontTx/>
              <a:buNone/>
              <a:tabLst/>
              <a:defRPr/>
            </a:pPr>
            <a:r>
              <a:rPr kumimoji="0" lang="en-US" sz="675" b="0" i="0" u="none" strike="noStrike" kern="1200" cap="none" spc="0" normalizeH="0" baseline="0" noProof="0" dirty="0">
                <a:ln>
                  <a:noFill/>
                </a:ln>
                <a:solidFill>
                  <a:srgbClr val="626469"/>
                </a:solidFill>
                <a:effectLst/>
                <a:uLnTx/>
                <a:uFillTx/>
                <a:latin typeface="Arial"/>
                <a:ea typeface="+mn-ea"/>
                <a:cs typeface="Arial" pitchFamily="34" charset="0"/>
              </a:rPr>
              <a:t>IP Communications Backbone</a:t>
            </a:r>
          </a:p>
        </p:txBody>
      </p:sp>
      <p:sp>
        <p:nvSpPr>
          <p:cNvPr id="20" name="ZoneTexte 55">
            <a:extLst>
              <a:ext uri="{FF2B5EF4-FFF2-40B4-BE49-F238E27FC236}">
                <a16:creationId xmlns:a16="http://schemas.microsoft.com/office/drawing/2014/main" id="{97EB804E-B7C2-4090-BA05-2422C33D34C2}"/>
              </a:ext>
            </a:extLst>
          </p:cNvPr>
          <p:cNvSpPr txBox="1"/>
          <p:nvPr/>
        </p:nvSpPr>
        <p:spPr>
          <a:xfrm>
            <a:off x="3316431" y="2395986"/>
            <a:ext cx="103939" cy="305854"/>
          </a:xfrm>
          <a:prstGeom prst="rect">
            <a:avLst/>
          </a:prstGeom>
          <a:noFill/>
        </p:spPr>
        <p:txBody>
          <a:bodyPr wrap="none" lIns="51435" tIns="25718" rIns="51435" bIns="25718" rtlCol="0">
            <a:spAutoFit/>
          </a:bodyPr>
          <a:lstStyle/>
          <a:p>
            <a:pPr marL="0" marR="0" lvl="0" indent="0" algn="ctr" defTabSz="514328" rtl="0" eaLnBrk="1" fontAlgn="auto" latinLnBrk="0" hangingPunct="1">
              <a:lnSpc>
                <a:spcPct val="100000"/>
              </a:lnSpc>
              <a:spcBef>
                <a:spcPts val="0"/>
              </a:spcBef>
              <a:spcAft>
                <a:spcPts val="0"/>
              </a:spcAft>
              <a:buClrTx/>
              <a:buSzTx/>
              <a:buFontTx/>
              <a:buNone/>
              <a:tabLst/>
              <a:defRPr/>
            </a:pPr>
            <a:br>
              <a:rPr kumimoji="0" lang="fr-FR" sz="600" b="0" i="0" u="none" strike="noStrike" kern="0" cap="none" spc="0" normalizeH="0" baseline="0" noProof="0" dirty="0">
                <a:ln>
                  <a:noFill/>
                </a:ln>
                <a:solidFill>
                  <a:srgbClr val="626469"/>
                </a:solidFill>
                <a:effectLst/>
                <a:uLnTx/>
                <a:uFillTx/>
                <a:latin typeface="Arial"/>
                <a:ea typeface="+mn-ea"/>
                <a:cs typeface="Arial"/>
              </a:rPr>
            </a:br>
            <a:endParaRPr kumimoji="0" lang="fr-FR" sz="1050" b="0" i="0" u="none" strike="noStrike" kern="0" cap="none" spc="0" normalizeH="0" baseline="0" noProof="0" dirty="0">
              <a:ln>
                <a:noFill/>
              </a:ln>
              <a:solidFill>
                <a:srgbClr val="87D200"/>
              </a:solidFill>
              <a:effectLst/>
              <a:uLnTx/>
              <a:uFillTx/>
              <a:latin typeface="Arial"/>
              <a:ea typeface="+mn-ea"/>
              <a:cs typeface="+mn-cs"/>
            </a:endParaRPr>
          </a:p>
        </p:txBody>
      </p:sp>
      <p:cxnSp>
        <p:nvCxnSpPr>
          <p:cNvPr id="21" name="Connecteur droit 60">
            <a:extLst>
              <a:ext uri="{FF2B5EF4-FFF2-40B4-BE49-F238E27FC236}">
                <a16:creationId xmlns:a16="http://schemas.microsoft.com/office/drawing/2014/main" id="{46FBB077-4859-4C6C-BB2B-55658C888E2E}"/>
              </a:ext>
            </a:extLst>
          </p:cNvPr>
          <p:cNvCxnSpPr/>
          <p:nvPr/>
        </p:nvCxnSpPr>
        <p:spPr>
          <a:xfrm flipH="1" flipV="1">
            <a:off x="3035559" y="3152949"/>
            <a:ext cx="0" cy="165260"/>
          </a:xfrm>
          <a:prstGeom prst="line">
            <a:avLst/>
          </a:prstGeom>
          <a:noFill/>
          <a:ln w="19050" cap="rnd" cmpd="sng" algn="ctr">
            <a:solidFill>
              <a:srgbClr val="36C746"/>
            </a:solidFill>
            <a:prstDash val="solid"/>
          </a:ln>
          <a:effectLst/>
        </p:spPr>
      </p:cxnSp>
      <p:cxnSp>
        <p:nvCxnSpPr>
          <p:cNvPr id="22" name="Connecteur droit 19">
            <a:extLst>
              <a:ext uri="{FF2B5EF4-FFF2-40B4-BE49-F238E27FC236}">
                <a16:creationId xmlns:a16="http://schemas.microsoft.com/office/drawing/2014/main" id="{3B454A0F-8C4C-4D62-A1B9-61919BAEF8A0}"/>
              </a:ext>
            </a:extLst>
          </p:cNvPr>
          <p:cNvCxnSpPr>
            <a:cxnSpLocks/>
          </p:cNvCxnSpPr>
          <p:nvPr/>
        </p:nvCxnSpPr>
        <p:spPr>
          <a:xfrm>
            <a:off x="1744562" y="3318209"/>
            <a:ext cx="3582910" cy="23770"/>
          </a:xfrm>
          <a:prstGeom prst="line">
            <a:avLst/>
          </a:prstGeom>
          <a:noFill/>
          <a:ln w="19050" cap="rnd" cmpd="sng" algn="ctr">
            <a:solidFill>
              <a:srgbClr val="36C746"/>
            </a:solidFill>
            <a:prstDash val="solid"/>
          </a:ln>
          <a:effectLst/>
        </p:spPr>
      </p:cxnSp>
      <p:cxnSp>
        <p:nvCxnSpPr>
          <p:cNvPr id="23" name="Connecteur droit 253">
            <a:extLst>
              <a:ext uri="{FF2B5EF4-FFF2-40B4-BE49-F238E27FC236}">
                <a16:creationId xmlns:a16="http://schemas.microsoft.com/office/drawing/2014/main" id="{4004CAD9-FD8F-4D04-AC1C-87B44C7AB265}"/>
              </a:ext>
            </a:extLst>
          </p:cNvPr>
          <p:cNvCxnSpPr/>
          <p:nvPr/>
        </p:nvCxnSpPr>
        <p:spPr>
          <a:xfrm flipV="1">
            <a:off x="3449159" y="3331162"/>
            <a:ext cx="0" cy="142560"/>
          </a:xfrm>
          <a:prstGeom prst="line">
            <a:avLst/>
          </a:prstGeom>
          <a:noFill/>
          <a:ln w="19050" cap="rnd" cmpd="sng" algn="ctr">
            <a:solidFill>
              <a:srgbClr val="36C746"/>
            </a:solidFill>
            <a:prstDash val="solid"/>
          </a:ln>
          <a:effectLst/>
        </p:spPr>
      </p:cxnSp>
      <p:cxnSp>
        <p:nvCxnSpPr>
          <p:cNvPr id="24" name="Connecteur droit 74">
            <a:extLst>
              <a:ext uri="{FF2B5EF4-FFF2-40B4-BE49-F238E27FC236}">
                <a16:creationId xmlns:a16="http://schemas.microsoft.com/office/drawing/2014/main" id="{4F96B244-0013-41BB-ABA8-C6597AF4A92E}"/>
              </a:ext>
            </a:extLst>
          </p:cNvPr>
          <p:cNvCxnSpPr>
            <a:cxnSpLocks/>
          </p:cNvCxnSpPr>
          <p:nvPr/>
        </p:nvCxnSpPr>
        <p:spPr>
          <a:xfrm flipV="1">
            <a:off x="5327473" y="3358918"/>
            <a:ext cx="0" cy="136112"/>
          </a:xfrm>
          <a:prstGeom prst="line">
            <a:avLst/>
          </a:prstGeom>
          <a:noFill/>
          <a:ln w="19050" cap="rnd" cmpd="sng" algn="ctr">
            <a:solidFill>
              <a:srgbClr val="36C746"/>
            </a:solidFill>
            <a:prstDash val="solid"/>
          </a:ln>
          <a:effectLst/>
        </p:spPr>
      </p:cxnSp>
      <p:cxnSp>
        <p:nvCxnSpPr>
          <p:cNvPr id="25" name="Connecteur droit 253">
            <a:extLst>
              <a:ext uri="{FF2B5EF4-FFF2-40B4-BE49-F238E27FC236}">
                <a16:creationId xmlns:a16="http://schemas.microsoft.com/office/drawing/2014/main" id="{4BBBF742-A447-4614-82BC-4B8EF0230DFF}"/>
              </a:ext>
            </a:extLst>
          </p:cNvPr>
          <p:cNvCxnSpPr>
            <a:cxnSpLocks/>
          </p:cNvCxnSpPr>
          <p:nvPr/>
        </p:nvCxnSpPr>
        <p:spPr>
          <a:xfrm flipV="1">
            <a:off x="1734322" y="3320755"/>
            <a:ext cx="1575" cy="185166"/>
          </a:xfrm>
          <a:prstGeom prst="line">
            <a:avLst/>
          </a:prstGeom>
          <a:noFill/>
          <a:ln w="19050" cap="rnd" cmpd="sng" algn="ctr">
            <a:solidFill>
              <a:srgbClr val="36C746"/>
            </a:solidFill>
            <a:prstDash val="solid"/>
          </a:ln>
          <a:effectLst/>
        </p:spPr>
      </p:cxnSp>
      <p:cxnSp>
        <p:nvCxnSpPr>
          <p:cNvPr id="26" name="Connecteur droit 253">
            <a:extLst>
              <a:ext uri="{FF2B5EF4-FFF2-40B4-BE49-F238E27FC236}">
                <a16:creationId xmlns:a16="http://schemas.microsoft.com/office/drawing/2014/main" id="{2799662D-B466-43A2-9730-722725F5F55A}"/>
              </a:ext>
            </a:extLst>
          </p:cNvPr>
          <p:cNvCxnSpPr/>
          <p:nvPr/>
        </p:nvCxnSpPr>
        <p:spPr>
          <a:xfrm flipH="1" flipV="1">
            <a:off x="2521886" y="3321420"/>
            <a:ext cx="0" cy="192024"/>
          </a:xfrm>
          <a:prstGeom prst="line">
            <a:avLst/>
          </a:prstGeom>
          <a:noFill/>
          <a:ln w="19050" cap="rnd" cmpd="sng" algn="ctr">
            <a:solidFill>
              <a:srgbClr val="36C746"/>
            </a:solidFill>
            <a:prstDash val="solid"/>
          </a:ln>
          <a:effectLst/>
        </p:spPr>
      </p:cxnSp>
      <p:cxnSp>
        <p:nvCxnSpPr>
          <p:cNvPr id="27" name="Connecteur droit 253">
            <a:extLst>
              <a:ext uri="{FF2B5EF4-FFF2-40B4-BE49-F238E27FC236}">
                <a16:creationId xmlns:a16="http://schemas.microsoft.com/office/drawing/2014/main" id="{5E286B84-CC14-48A5-954A-9F911F164A58}"/>
              </a:ext>
            </a:extLst>
          </p:cNvPr>
          <p:cNvCxnSpPr/>
          <p:nvPr/>
        </p:nvCxnSpPr>
        <p:spPr>
          <a:xfrm flipV="1">
            <a:off x="4387900" y="3351012"/>
            <a:ext cx="0" cy="144018"/>
          </a:xfrm>
          <a:prstGeom prst="line">
            <a:avLst/>
          </a:prstGeom>
          <a:noFill/>
          <a:ln w="19050" cap="rnd" cmpd="sng" algn="ctr">
            <a:solidFill>
              <a:srgbClr val="36C746"/>
            </a:solidFill>
            <a:prstDash val="solid"/>
          </a:ln>
          <a:effectLst/>
        </p:spPr>
      </p:cxnSp>
      <p:grpSp>
        <p:nvGrpSpPr>
          <p:cNvPr id="28" name="Group 27">
            <a:extLst>
              <a:ext uri="{FF2B5EF4-FFF2-40B4-BE49-F238E27FC236}">
                <a16:creationId xmlns:a16="http://schemas.microsoft.com/office/drawing/2014/main" id="{F24B3783-E223-4830-979D-7DCCD65D6147}"/>
              </a:ext>
            </a:extLst>
          </p:cNvPr>
          <p:cNvGrpSpPr/>
          <p:nvPr/>
        </p:nvGrpSpPr>
        <p:grpSpPr>
          <a:xfrm>
            <a:off x="2697995" y="1032126"/>
            <a:ext cx="762099" cy="518318"/>
            <a:chOff x="2366717" y="1285394"/>
            <a:chExt cx="1016132" cy="691091"/>
          </a:xfrm>
        </p:grpSpPr>
        <p:sp>
          <p:nvSpPr>
            <p:cNvPr id="29" name="Freeform 620">
              <a:extLst>
                <a:ext uri="{FF2B5EF4-FFF2-40B4-BE49-F238E27FC236}">
                  <a16:creationId xmlns:a16="http://schemas.microsoft.com/office/drawing/2014/main" id="{9C200B33-C06B-4A88-AA79-93AFFBE44FBE}"/>
                </a:ext>
              </a:extLst>
            </p:cNvPr>
            <p:cNvSpPr>
              <a:spLocks/>
            </p:cNvSpPr>
            <p:nvPr/>
          </p:nvSpPr>
          <p:spPr bwMode="auto">
            <a:xfrm>
              <a:off x="2366717" y="1285394"/>
              <a:ext cx="1016132" cy="691091"/>
            </a:xfrm>
            <a:custGeom>
              <a:avLst/>
              <a:gdLst/>
              <a:ahLst/>
              <a:cxnLst>
                <a:cxn ang="0">
                  <a:pos x="221" y="248"/>
                </a:cxn>
                <a:cxn ang="0">
                  <a:pos x="342" y="248"/>
                </a:cxn>
                <a:cxn ang="0">
                  <a:pos x="419" y="171"/>
                </a:cxn>
                <a:cxn ang="0">
                  <a:pos x="344" y="92"/>
                </a:cxn>
                <a:cxn ang="0">
                  <a:pos x="324" y="95"/>
                </a:cxn>
                <a:cxn ang="0">
                  <a:pos x="286" y="32"/>
                </a:cxn>
                <a:cxn ang="0">
                  <a:pos x="201" y="0"/>
                </a:cxn>
                <a:cxn ang="0">
                  <a:pos x="86" y="76"/>
                </a:cxn>
                <a:cxn ang="0">
                  <a:pos x="30" y="95"/>
                </a:cxn>
                <a:cxn ang="0">
                  <a:pos x="0" y="162"/>
                </a:cxn>
                <a:cxn ang="0">
                  <a:pos x="25" y="224"/>
                </a:cxn>
                <a:cxn ang="0">
                  <a:pos x="86" y="248"/>
                </a:cxn>
                <a:cxn ang="0">
                  <a:pos x="126" y="248"/>
                </a:cxn>
                <a:cxn ang="0">
                  <a:pos x="139" y="235"/>
                </a:cxn>
                <a:cxn ang="0">
                  <a:pos x="126" y="221"/>
                </a:cxn>
                <a:cxn ang="0">
                  <a:pos x="86" y="221"/>
                </a:cxn>
                <a:cxn ang="0">
                  <a:pos x="44" y="205"/>
                </a:cxn>
                <a:cxn ang="0">
                  <a:pos x="26" y="162"/>
                </a:cxn>
                <a:cxn ang="0">
                  <a:pos x="47" y="115"/>
                </a:cxn>
                <a:cxn ang="0">
                  <a:pos x="84" y="102"/>
                </a:cxn>
                <a:cxn ang="0">
                  <a:pos x="93" y="103"/>
                </a:cxn>
                <a:cxn ang="0">
                  <a:pos x="107" y="94"/>
                </a:cxn>
                <a:cxn ang="0">
                  <a:pos x="201" y="27"/>
                </a:cxn>
                <a:cxn ang="0">
                  <a:pos x="268" y="52"/>
                </a:cxn>
                <a:cxn ang="0">
                  <a:pos x="300" y="114"/>
                </a:cxn>
                <a:cxn ang="0">
                  <a:pos x="306" y="124"/>
                </a:cxn>
                <a:cxn ang="0">
                  <a:pos x="318" y="125"/>
                </a:cxn>
                <a:cxn ang="0">
                  <a:pos x="327" y="122"/>
                </a:cxn>
                <a:cxn ang="0">
                  <a:pos x="344" y="119"/>
                </a:cxn>
                <a:cxn ang="0">
                  <a:pos x="378" y="134"/>
                </a:cxn>
                <a:cxn ang="0">
                  <a:pos x="392" y="171"/>
                </a:cxn>
                <a:cxn ang="0">
                  <a:pos x="342" y="221"/>
                </a:cxn>
                <a:cxn ang="0">
                  <a:pos x="196" y="222"/>
                </a:cxn>
                <a:cxn ang="0">
                  <a:pos x="185" y="227"/>
                </a:cxn>
                <a:cxn ang="0">
                  <a:pos x="184" y="240"/>
                </a:cxn>
                <a:cxn ang="0">
                  <a:pos x="189" y="246"/>
                </a:cxn>
                <a:cxn ang="0">
                  <a:pos x="193" y="247"/>
                </a:cxn>
                <a:cxn ang="0">
                  <a:pos x="197" y="248"/>
                </a:cxn>
                <a:cxn ang="0">
                  <a:pos x="205" y="248"/>
                </a:cxn>
                <a:cxn ang="0">
                  <a:pos x="216" y="248"/>
                </a:cxn>
                <a:cxn ang="0">
                  <a:pos x="221" y="248"/>
                </a:cxn>
              </a:cxnLst>
              <a:rect l="0" t="0" r="r" b="b"/>
              <a:pathLst>
                <a:path w="419" h="248">
                  <a:moveTo>
                    <a:pt x="221" y="248"/>
                  </a:moveTo>
                  <a:cubicBezTo>
                    <a:pt x="342" y="248"/>
                    <a:pt x="342" y="248"/>
                    <a:pt x="342" y="248"/>
                  </a:cubicBezTo>
                  <a:cubicBezTo>
                    <a:pt x="385" y="248"/>
                    <a:pt x="419" y="213"/>
                    <a:pt x="419" y="171"/>
                  </a:cubicBezTo>
                  <a:cubicBezTo>
                    <a:pt x="419" y="127"/>
                    <a:pt x="385" y="92"/>
                    <a:pt x="344" y="92"/>
                  </a:cubicBezTo>
                  <a:cubicBezTo>
                    <a:pt x="337" y="92"/>
                    <a:pt x="330" y="93"/>
                    <a:pt x="324" y="95"/>
                  </a:cubicBezTo>
                  <a:cubicBezTo>
                    <a:pt x="318" y="71"/>
                    <a:pt x="305" y="49"/>
                    <a:pt x="286" y="32"/>
                  </a:cubicBezTo>
                  <a:cubicBezTo>
                    <a:pt x="262" y="11"/>
                    <a:pt x="232" y="0"/>
                    <a:pt x="201" y="0"/>
                  </a:cubicBezTo>
                  <a:cubicBezTo>
                    <a:pt x="150" y="0"/>
                    <a:pt x="105" y="30"/>
                    <a:pt x="86" y="76"/>
                  </a:cubicBezTo>
                  <a:cubicBezTo>
                    <a:pt x="66" y="74"/>
                    <a:pt x="46" y="81"/>
                    <a:pt x="30" y="95"/>
                  </a:cubicBezTo>
                  <a:cubicBezTo>
                    <a:pt x="11" y="112"/>
                    <a:pt x="0" y="137"/>
                    <a:pt x="0" y="162"/>
                  </a:cubicBezTo>
                  <a:cubicBezTo>
                    <a:pt x="0" y="185"/>
                    <a:pt x="9" y="207"/>
                    <a:pt x="25" y="224"/>
                  </a:cubicBezTo>
                  <a:cubicBezTo>
                    <a:pt x="41" y="240"/>
                    <a:pt x="63" y="248"/>
                    <a:pt x="86" y="248"/>
                  </a:cubicBezTo>
                  <a:cubicBezTo>
                    <a:pt x="126" y="248"/>
                    <a:pt x="126" y="248"/>
                    <a:pt x="126" y="248"/>
                  </a:cubicBezTo>
                  <a:cubicBezTo>
                    <a:pt x="133" y="248"/>
                    <a:pt x="139" y="242"/>
                    <a:pt x="139" y="235"/>
                  </a:cubicBezTo>
                  <a:cubicBezTo>
                    <a:pt x="139" y="227"/>
                    <a:pt x="133" y="221"/>
                    <a:pt x="126" y="221"/>
                  </a:cubicBezTo>
                  <a:cubicBezTo>
                    <a:pt x="86" y="221"/>
                    <a:pt x="86" y="221"/>
                    <a:pt x="86" y="221"/>
                  </a:cubicBezTo>
                  <a:cubicBezTo>
                    <a:pt x="70" y="221"/>
                    <a:pt x="55" y="216"/>
                    <a:pt x="44" y="205"/>
                  </a:cubicBezTo>
                  <a:cubicBezTo>
                    <a:pt x="32" y="193"/>
                    <a:pt x="26" y="178"/>
                    <a:pt x="26" y="162"/>
                  </a:cubicBezTo>
                  <a:cubicBezTo>
                    <a:pt x="26" y="144"/>
                    <a:pt x="34" y="127"/>
                    <a:pt x="47" y="115"/>
                  </a:cubicBezTo>
                  <a:cubicBezTo>
                    <a:pt x="58" y="105"/>
                    <a:pt x="71" y="101"/>
                    <a:pt x="84" y="102"/>
                  </a:cubicBezTo>
                  <a:cubicBezTo>
                    <a:pt x="93" y="103"/>
                    <a:pt x="93" y="103"/>
                    <a:pt x="93" y="103"/>
                  </a:cubicBezTo>
                  <a:cubicBezTo>
                    <a:pt x="99" y="104"/>
                    <a:pt x="105" y="100"/>
                    <a:pt x="107" y="94"/>
                  </a:cubicBezTo>
                  <a:cubicBezTo>
                    <a:pt x="121" y="54"/>
                    <a:pt x="158" y="27"/>
                    <a:pt x="201" y="27"/>
                  </a:cubicBezTo>
                  <a:cubicBezTo>
                    <a:pt x="226" y="27"/>
                    <a:pt x="250" y="36"/>
                    <a:pt x="268" y="52"/>
                  </a:cubicBezTo>
                  <a:cubicBezTo>
                    <a:pt x="286" y="68"/>
                    <a:pt x="298" y="90"/>
                    <a:pt x="300" y="114"/>
                  </a:cubicBezTo>
                  <a:cubicBezTo>
                    <a:pt x="301" y="118"/>
                    <a:pt x="303" y="122"/>
                    <a:pt x="306" y="124"/>
                  </a:cubicBezTo>
                  <a:cubicBezTo>
                    <a:pt x="310" y="126"/>
                    <a:pt x="314" y="126"/>
                    <a:pt x="318" y="125"/>
                  </a:cubicBezTo>
                  <a:cubicBezTo>
                    <a:pt x="318" y="125"/>
                    <a:pt x="327" y="122"/>
                    <a:pt x="327" y="122"/>
                  </a:cubicBezTo>
                  <a:cubicBezTo>
                    <a:pt x="332" y="120"/>
                    <a:pt x="338" y="119"/>
                    <a:pt x="344" y="119"/>
                  </a:cubicBezTo>
                  <a:cubicBezTo>
                    <a:pt x="357" y="119"/>
                    <a:pt x="369" y="124"/>
                    <a:pt x="378" y="134"/>
                  </a:cubicBezTo>
                  <a:cubicBezTo>
                    <a:pt x="387" y="144"/>
                    <a:pt x="392" y="157"/>
                    <a:pt x="392" y="171"/>
                  </a:cubicBezTo>
                  <a:cubicBezTo>
                    <a:pt x="392" y="198"/>
                    <a:pt x="370" y="221"/>
                    <a:pt x="342" y="221"/>
                  </a:cubicBezTo>
                  <a:cubicBezTo>
                    <a:pt x="196" y="222"/>
                    <a:pt x="196" y="222"/>
                    <a:pt x="196" y="222"/>
                  </a:cubicBezTo>
                  <a:cubicBezTo>
                    <a:pt x="192" y="222"/>
                    <a:pt x="188" y="224"/>
                    <a:pt x="185" y="227"/>
                  </a:cubicBezTo>
                  <a:cubicBezTo>
                    <a:pt x="183" y="231"/>
                    <a:pt x="182" y="237"/>
                    <a:pt x="184" y="240"/>
                  </a:cubicBezTo>
                  <a:cubicBezTo>
                    <a:pt x="184" y="240"/>
                    <a:pt x="186" y="244"/>
                    <a:pt x="189" y="246"/>
                  </a:cubicBezTo>
                  <a:cubicBezTo>
                    <a:pt x="190" y="246"/>
                    <a:pt x="192" y="247"/>
                    <a:pt x="193" y="247"/>
                  </a:cubicBezTo>
                  <a:cubicBezTo>
                    <a:pt x="195" y="248"/>
                    <a:pt x="197" y="248"/>
                    <a:pt x="197" y="248"/>
                  </a:cubicBezTo>
                  <a:cubicBezTo>
                    <a:pt x="205" y="248"/>
                    <a:pt x="205" y="248"/>
                    <a:pt x="205" y="248"/>
                  </a:cubicBezTo>
                  <a:cubicBezTo>
                    <a:pt x="216" y="248"/>
                    <a:pt x="216" y="248"/>
                    <a:pt x="216" y="248"/>
                  </a:cubicBezTo>
                  <a:lnTo>
                    <a:pt x="221" y="248"/>
                  </a:lnTo>
                  <a:close/>
                </a:path>
              </a:pathLst>
            </a:custGeom>
            <a:solidFill>
              <a:srgbClr val="3DCD58"/>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342888"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Arial"/>
                <a:ea typeface="+mn-ea"/>
                <a:cs typeface="+mn-cs"/>
              </a:endParaRPr>
            </a:p>
          </p:txBody>
        </p:sp>
        <p:sp>
          <p:nvSpPr>
            <p:cNvPr id="30" name="Freeform 176">
              <a:extLst>
                <a:ext uri="{FF2B5EF4-FFF2-40B4-BE49-F238E27FC236}">
                  <a16:creationId xmlns:a16="http://schemas.microsoft.com/office/drawing/2014/main" id="{6C0BB736-5A9C-4B98-B5D6-7705969B8BA2}"/>
                </a:ext>
              </a:extLst>
            </p:cNvPr>
            <p:cNvSpPr>
              <a:spLocks noChangeAspect="1"/>
            </p:cNvSpPr>
            <p:nvPr/>
          </p:nvSpPr>
          <p:spPr bwMode="auto">
            <a:xfrm>
              <a:off x="2695771" y="1498085"/>
              <a:ext cx="200943" cy="205782"/>
            </a:xfrm>
            <a:custGeom>
              <a:avLst/>
              <a:gdLst/>
              <a:ahLst/>
              <a:cxnLst>
                <a:cxn ang="0">
                  <a:pos x="167" y="10"/>
                </a:cxn>
                <a:cxn ang="0">
                  <a:pos x="159" y="23"/>
                </a:cxn>
                <a:cxn ang="0">
                  <a:pos x="110" y="92"/>
                </a:cxn>
                <a:cxn ang="0">
                  <a:pos x="58" y="71"/>
                </a:cxn>
                <a:cxn ang="0">
                  <a:pos x="10" y="186"/>
                </a:cxn>
                <a:cxn ang="0">
                  <a:pos x="77" y="196"/>
                </a:cxn>
                <a:cxn ang="0">
                  <a:pos x="69" y="179"/>
                </a:cxn>
                <a:cxn ang="0">
                  <a:pos x="69" y="98"/>
                </a:cxn>
                <a:cxn ang="0">
                  <a:pos x="120" y="119"/>
                </a:cxn>
                <a:cxn ang="0">
                  <a:pos x="192" y="72"/>
                </a:cxn>
                <a:cxn ang="0">
                  <a:pos x="187" y="31"/>
                </a:cxn>
                <a:cxn ang="0">
                  <a:pos x="262" y="71"/>
                </a:cxn>
                <a:cxn ang="0">
                  <a:pos x="273" y="85"/>
                </a:cxn>
                <a:cxn ang="0">
                  <a:pos x="341" y="125"/>
                </a:cxn>
                <a:cxn ang="0">
                  <a:pos x="354" y="120"/>
                </a:cxn>
                <a:cxn ang="0">
                  <a:pos x="421" y="165"/>
                </a:cxn>
                <a:cxn ang="0">
                  <a:pos x="386" y="180"/>
                </a:cxn>
                <a:cxn ang="0">
                  <a:pos x="378" y="193"/>
                </a:cxn>
                <a:cxn ang="0">
                  <a:pos x="383" y="226"/>
                </a:cxn>
                <a:cxn ang="0">
                  <a:pos x="377" y="274"/>
                </a:cxn>
                <a:cxn ang="0">
                  <a:pos x="386" y="286"/>
                </a:cxn>
                <a:cxn ang="0">
                  <a:pos x="407" y="335"/>
                </a:cxn>
                <a:cxn ang="0">
                  <a:pos x="372" y="358"/>
                </a:cxn>
                <a:cxn ang="0">
                  <a:pos x="351" y="345"/>
                </a:cxn>
                <a:cxn ang="0">
                  <a:pos x="330" y="348"/>
                </a:cxn>
                <a:cxn ang="0">
                  <a:pos x="274" y="378"/>
                </a:cxn>
                <a:cxn ang="0">
                  <a:pos x="263" y="383"/>
                </a:cxn>
                <a:cxn ang="0">
                  <a:pos x="260" y="395"/>
                </a:cxn>
                <a:cxn ang="0">
                  <a:pos x="227" y="435"/>
                </a:cxn>
                <a:cxn ang="0">
                  <a:pos x="188" y="393"/>
                </a:cxn>
                <a:cxn ang="0">
                  <a:pos x="175" y="379"/>
                </a:cxn>
                <a:cxn ang="0">
                  <a:pos x="120" y="346"/>
                </a:cxn>
                <a:cxn ang="0">
                  <a:pos x="111" y="341"/>
                </a:cxn>
                <a:cxn ang="0">
                  <a:pos x="71" y="368"/>
                </a:cxn>
                <a:cxn ang="0">
                  <a:pos x="147" y="244"/>
                </a:cxn>
                <a:cxn ang="0">
                  <a:pos x="227" y="160"/>
                </a:cxn>
                <a:cxn ang="0">
                  <a:pos x="227" y="304"/>
                </a:cxn>
                <a:cxn ang="0">
                  <a:pos x="154" y="279"/>
                </a:cxn>
                <a:cxn ang="0">
                  <a:pos x="227" y="330"/>
                </a:cxn>
                <a:cxn ang="0">
                  <a:pos x="325" y="232"/>
                </a:cxn>
                <a:cxn ang="0">
                  <a:pos x="128" y="223"/>
                </a:cxn>
                <a:cxn ang="0">
                  <a:pos x="4" y="292"/>
                </a:cxn>
                <a:cxn ang="0">
                  <a:pos x="63" y="397"/>
                </a:cxn>
                <a:cxn ang="0">
                  <a:pos x="109" y="371"/>
                </a:cxn>
                <a:cxn ang="0">
                  <a:pos x="161" y="402"/>
                </a:cxn>
                <a:cxn ang="0">
                  <a:pos x="159" y="440"/>
                </a:cxn>
                <a:cxn ang="0">
                  <a:pos x="194" y="459"/>
                </a:cxn>
                <a:cxn ang="0">
                  <a:pos x="292" y="447"/>
                </a:cxn>
                <a:cxn ang="0">
                  <a:pos x="295" y="440"/>
                </a:cxn>
                <a:cxn ang="0">
                  <a:pos x="288" y="403"/>
                </a:cxn>
                <a:cxn ang="0">
                  <a:pos x="344" y="372"/>
                </a:cxn>
                <a:cxn ang="0">
                  <a:pos x="379" y="394"/>
                </a:cxn>
                <a:cxn ang="0">
                  <a:pos x="429" y="350"/>
                </a:cxn>
                <a:cxn ang="0">
                  <a:pos x="450" y="289"/>
                </a:cxn>
                <a:cxn ang="0">
                  <a:pos x="406" y="265"/>
                </a:cxn>
                <a:cxn ang="0">
                  <a:pos x="407" y="200"/>
                </a:cxn>
                <a:cxn ang="0">
                  <a:pos x="443" y="184"/>
                </a:cxn>
                <a:cxn ang="0">
                  <a:pos x="451" y="169"/>
                </a:cxn>
                <a:cxn ang="0">
                  <a:pos x="377" y="70"/>
                </a:cxn>
                <a:cxn ang="0">
                  <a:pos x="289" y="62"/>
                </a:cxn>
                <a:cxn ang="0">
                  <a:pos x="291" y="19"/>
                </a:cxn>
                <a:cxn ang="0">
                  <a:pos x="228" y="1"/>
                </a:cxn>
              </a:cxnLst>
              <a:rect l="0" t="0" r="r" b="b"/>
              <a:pathLst>
                <a:path w="451" h="462">
                  <a:moveTo>
                    <a:pt x="228" y="1"/>
                  </a:moveTo>
                  <a:cubicBezTo>
                    <a:pt x="218" y="1"/>
                    <a:pt x="184" y="2"/>
                    <a:pt x="167" y="10"/>
                  </a:cubicBezTo>
                  <a:cubicBezTo>
                    <a:pt x="162" y="12"/>
                    <a:pt x="159" y="17"/>
                    <a:pt x="159" y="22"/>
                  </a:cubicBezTo>
                  <a:cubicBezTo>
                    <a:pt x="159" y="22"/>
                    <a:pt x="159" y="23"/>
                    <a:pt x="159" y="23"/>
                  </a:cubicBezTo>
                  <a:cubicBezTo>
                    <a:pt x="159" y="23"/>
                    <a:pt x="162" y="49"/>
                    <a:pt x="164" y="62"/>
                  </a:cubicBezTo>
                  <a:cubicBezTo>
                    <a:pt x="143" y="70"/>
                    <a:pt x="123" y="83"/>
                    <a:pt x="110" y="92"/>
                  </a:cubicBezTo>
                  <a:cubicBezTo>
                    <a:pt x="100" y="86"/>
                    <a:pt x="74" y="70"/>
                    <a:pt x="74" y="70"/>
                  </a:cubicBezTo>
                  <a:cubicBezTo>
                    <a:pt x="69" y="67"/>
                    <a:pt x="63" y="67"/>
                    <a:pt x="58" y="71"/>
                  </a:cubicBezTo>
                  <a:cubicBezTo>
                    <a:pt x="46" y="80"/>
                    <a:pt x="10" y="131"/>
                    <a:pt x="1" y="170"/>
                  </a:cubicBezTo>
                  <a:cubicBezTo>
                    <a:pt x="0" y="177"/>
                    <a:pt x="4" y="183"/>
                    <a:pt x="10" y="186"/>
                  </a:cubicBezTo>
                  <a:cubicBezTo>
                    <a:pt x="60" y="204"/>
                    <a:pt x="60" y="204"/>
                    <a:pt x="60" y="204"/>
                  </a:cubicBezTo>
                  <a:cubicBezTo>
                    <a:pt x="66" y="207"/>
                    <a:pt x="74" y="203"/>
                    <a:pt x="77" y="196"/>
                  </a:cubicBezTo>
                  <a:cubicBezTo>
                    <a:pt x="77" y="195"/>
                    <a:pt x="78" y="193"/>
                    <a:pt x="78" y="192"/>
                  </a:cubicBezTo>
                  <a:cubicBezTo>
                    <a:pt x="78" y="186"/>
                    <a:pt x="74" y="181"/>
                    <a:pt x="69" y="179"/>
                  </a:cubicBezTo>
                  <a:cubicBezTo>
                    <a:pt x="69" y="179"/>
                    <a:pt x="44" y="170"/>
                    <a:pt x="31" y="165"/>
                  </a:cubicBezTo>
                  <a:cubicBezTo>
                    <a:pt x="39" y="139"/>
                    <a:pt x="58" y="111"/>
                    <a:pt x="69" y="98"/>
                  </a:cubicBezTo>
                  <a:cubicBezTo>
                    <a:pt x="80" y="105"/>
                    <a:pt x="104" y="120"/>
                    <a:pt x="104" y="120"/>
                  </a:cubicBezTo>
                  <a:cubicBezTo>
                    <a:pt x="109" y="123"/>
                    <a:pt x="115" y="123"/>
                    <a:pt x="120" y="119"/>
                  </a:cubicBezTo>
                  <a:cubicBezTo>
                    <a:pt x="137" y="105"/>
                    <a:pt x="162" y="89"/>
                    <a:pt x="181" y="85"/>
                  </a:cubicBezTo>
                  <a:cubicBezTo>
                    <a:pt x="187" y="84"/>
                    <a:pt x="192" y="78"/>
                    <a:pt x="192" y="72"/>
                  </a:cubicBezTo>
                  <a:cubicBezTo>
                    <a:pt x="192" y="72"/>
                    <a:pt x="192" y="71"/>
                    <a:pt x="191" y="71"/>
                  </a:cubicBezTo>
                  <a:cubicBezTo>
                    <a:pt x="191" y="71"/>
                    <a:pt x="189" y="45"/>
                    <a:pt x="187" y="31"/>
                  </a:cubicBezTo>
                  <a:cubicBezTo>
                    <a:pt x="208" y="27"/>
                    <a:pt x="247" y="26"/>
                    <a:pt x="264" y="29"/>
                  </a:cubicBezTo>
                  <a:cubicBezTo>
                    <a:pt x="264" y="40"/>
                    <a:pt x="263" y="60"/>
                    <a:pt x="262" y="71"/>
                  </a:cubicBezTo>
                  <a:cubicBezTo>
                    <a:pt x="262" y="71"/>
                    <a:pt x="262" y="72"/>
                    <a:pt x="262" y="72"/>
                  </a:cubicBezTo>
                  <a:cubicBezTo>
                    <a:pt x="262" y="79"/>
                    <a:pt x="266" y="84"/>
                    <a:pt x="273" y="85"/>
                  </a:cubicBezTo>
                  <a:cubicBezTo>
                    <a:pt x="289" y="88"/>
                    <a:pt x="327" y="112"/>
                    <a:pt x="332" y="119"/>
                  </a:cubicBezTo>
                  <a:cubicBezTo>
                    <a:pt x="334" y="122"/>
                    <a:pt x="337" y="124"/>
                    <a:pt x="341" y="125"/>
                  </a:cubicBezTo>
                  <a:cubicBezTo>
                    <a:pt x="344" y="126"/>
                    <a:pt x="348" y="125"/>
                    <a:pt x="351" y="122"/>
                  </a:cubicBezTo>
                  <a:cubicBezTo>
                    <a:pt x="354" y="120"/>
                    <a:pt x="354" y="120"/>
                    <a:pt x="354" y="120"/>
                  </a:cubicBezTo>
                  <a:cubicBezTo>
                    <a:pt x="362" y="114"/>
                    <a:pt x="373" y="105"/>
                    <a:pt x="382" y="99"/>
                  </a:cubicBezTo>
                  <a:cubicBezTo>
                    <a:pt x="395" y="116"/>
                    <a:pt x="413" y="148"/>
                    <a:pt x="421" y="165"/>
                  </a:cubicBezTo>
                  <a:cubicBezTo>
                    <a:pt x="417" y="167"/>
                    <a:pt x="412" y="169"/>
                    <a:pt x="412" y="169"/>
                  </a:cubicBezTo>
                  <a:cubicBezTo>
                    <a:pt x="386" y="180"/>
                    <a:pt x="386" y="180"/>
                    <a:pt x="386" y="180"/>
                  </a:cubicBezTo>
                  <a:cubicBezTo>
                    <a:pt x="382" y="182"/>
                    <a:pt x="379" y="185"/>
                    <a:pt x="378" y="189"/>
                  </a:cubicBezTo>
                  <a:cubicBezTo>
                    <a:pt x="378" y="190"/>
                    <a:pt x="378" y="191"/>
                    <a:pt x="378" y="193"/>
                  </a:cubicBezTo>
                  <a:cubicBezTo>
                    <a:pt x="378" y="195"/>
                    <a:pt x="378" y="198"/>
                    <a:pt x="379" y="200"/>
                  </a:cubicBezTo>
                  <a:cubicBezTo>
                    <a:pt x="382" y="203"/>
                    <a:pt x="383" y="214"/>
                    <a:pt x="383" y="226"/>
                  </a:cubicBezTo>
                  <a:cubicBezTo>
                    <a:pt x="383" y="243"/>
                    <a:pt x="381" y="262"/>
                    <a:pt x="378" y="268"/>
                  </a:cubicBezTo>
                  <a:cubicBezTo>
                    <a:pt x="377" y="270"/>
                    <a:pt x="377" y="272"/>
                    <a:pt x="377" y="274"/>
                  </a:cubicBezTo>
                  <a:cubicBezTo>
                    <a:pt x="377" y="276"/>
                    <a:pt x="377" y="277"/>
                    <a:pt x="378" y="279"/>
                  </a:cubicBezTo>
                  <a:cubicBezTo>
                    <a:pt x="379" y="283"/>
                    <a:pt x="382" y="285"/>
                    <a:pt x="386" y="286"/>
                  </a:cubicBezTo>
                  <a:cubicBezTo>
                    <a:pt x="401" y="291"/>
                    <a:pt x="410" y="294"/>
                    <a:pt x="423" y="300"/>
                  </a:cubicBezTo>
                  <a:cubicBezTo>
                    <a:pt x="421" y="307"/>
                    <a:pt x="416" y="319"/>
                    <a:pt x="407" y="335"/>
                  </a:cubicBezTo>
                  <a:cubicBezTo>
                    <a:pt x="398" y="350"/>
                    <a:pt x="391" y="360"/>
                    <a:pt x="385" y="366"/>
                  </a:cubicBezTo>
                  <a:cubicBezTo>
                    <a:pt x="381" y="364"/>
                    <a:pt x="376" y="361"/>
                    <a:pt x="372" y="358"/>
                  </a:cubicBezTo>
                  <a:cubicBezTo>
                    <a:pt x="364" y="353"/>
                    <a:pt x="352" y="346"/>
                    <a:pt x="350" y="344"/>
                  </a:cubicBezTo>
                  <a:cubicBezTo>
                    <a:pt x="351" y="345"/>
                    <a:pt x="351" y="345"/>
                    <a:pt x="351" y="345"/>
                  </a:cubicBezTo>
                  <a:cubicBezTo>
                    <a:pt x="348" y="342"/>
                    <a:pt x="344" y="341"/>
                    <a:pt x="340" y="342"/>
                  </a:cubicBezTo>
                  <a:cubicBezTo>
                    <a:pt x="336" y="342"/>
                    <a:pt x="332" y="345"/>
                    <a:pt x="330" y="348"/>
                  </a:cubicBezTo>
                  <a:cubicBezTo>
                    <a:pt x="330" y="348"/>
                    <a:pt x="330" y="348"/>
                    <a:pt x="330" y="348"/>
                  </a:cubicBezTo>
                  <a:cubicBezTo>
                    <a:pt x="324" y="357"/>
                    <a:pt x="284" y="379"/>
                    <a:pt x="274" y="378"/>
                  </a:cubicBezTo>
                  <a:cubicBezTo>
                    <a:pt x="275" y="378"/>
                    <a:pt x="275" y="378"/>
                    <a:pt x="275" y="378"/>
                  </a:cubicBezTo>
                  <a:cubicBezTo>
                    <a:pt x="270" y="378"/>
                    <a:pt x="266" y="380"/>
                    <a:pt x="263" y="383"/>
                  </a:cubicBezTo>
                  <a:cubicBezTo>
                    <a:pt x="260" y="387"/>
                    <a:pt x="259" y="392"/>
                    <a:pt x="260" y="396"/>
                  </a:cubicBezTo>
                  <a:cubicBezTo>
                    <a:pt x="260" y="395"/>
                    <a:pt x="260" y="395"/>
                    <a:pt x="260" y="395"/>
                  </a:cubicBezTo>
                  <a:cubicBezTo>
                    <a:pt x="260" y="397"/>
                    <a:pt x="264" y="420"/>
                    <a:pt x="267" y="432"/>
                  </a:cubicBezTo>
                  <a:cubicBezTo>
                    <a:pt x="261" y="434"/>
                    <a:pt x="248" y="436"/>
                    <a:pt x="227" y="435"/>
                  </a:cubicBezTo>
                  <a:cubicBezTo>
                    <a:pt x="209" y="435"/>
                    <a:pt x="194" y="432"/>
                    <a:pt x="186" y="431"/>
                  </a:cubicBezTo>
                  <a:cubicBezTo>
                    <a:pt x="187" y="418"/>
                    <a:pt x="188" y="393"/>
                    <a:pt x="188" y="393"/>
                  </a:cubicBezTo>
                  <a:cubicBezTo>
                    <a:pt x="188" y="393"/>
                    <a:pt x="188" y="393"/>
                    <a:pt x="188" y="392"/>
                  </a:cubicBezTo>
                  <a:cubicBezTo>
                    <a:pt x="188" y="385"/>
                    <a:pt x="182" y="379"/>
                    <a:pt x="175" y="379"/>
                  </a:cubicBezTo>
                  <a:cubicBezTo>
                    <a:pt x="175" y="379"/>
                    <a:pt x="175" y="379"/>
                    <a:pt x="175" y="379"/>
                  </a:cubicBezTo>
                  <a:cubicBezTo>
                    <a:pt x="166" y="378"/>
                    <a:pt x="126" y="353"/>
                    <a:pt x="120" y="346"/>
                  </a:cubicBezTo>
                  <a:cubicBezTo>
                    <a:pt x="121" y="347"/>
                    <a:pt x="121" y="347"/>
                    <a:pt x="121" y="347"/>
                  </a:cubicBezTo>
                  <a:cubicBezTo>
                    <a:pt x="119" y="344"/>
                    <a:pt x="115" y="342"/>
                    <a:pt x="111" y="341"/>
                  </a:cubicBezTo>
                  <a:cubicBezTo>
                    <a:pt x="108" y="340"/>
                    <a:pt x="103" y="341"/>
                    <a:pt x="101" y="343"/>
                  </a:cubicBezTo>
                  <a:cubicBezTo>
                    <a:pt x="101" y="343"/>
                    <a:pt x="81" y="359"/>
                    <a:pt x="71" y="368"/>
                  </a:cubicBezTo>
                  <a:cubicBezTo>
                    <a:pt x="59" y="355"/>
                    <a:pt x="38" y="326"/>
                    <a:pt x="32" y="300"/>
                  </a:cubicBezTo>
                  <a:cubicBezTo>
                    <a:pt x="47" y="292"/>
                    <a:pt x="147" y="244"/>
                    <a:pt x="147" y="244"/>
                  </a:cubicBezTo>
                  <a:cubicBezTo>
                    <a:pt x="152" y="241"/>
                    <a:pt x="155" y="237"/>
                    <a:pt x="155" y="232"/>
                  </a:cubicBezTo>
                  <a:cubicBezTo>
                    <a:pt x="155" y="192"/>
                    <a:pt x="187" y="160"/>
                    <a:pt x="227" y="160"/>
                  </a:cubicBezTo>
                  <a:cubicBezTo>
                    <a:pt x="266" y="160"/>
                    <a:pt x="299" y="192"/>
                    <a:pt x="299" y="232"/>
                  </a:cubicBezTo>
                  <a:cubicBezTo>
                    <a:pt x="299" y="271"/>
                    <a:pt x="266" y="304"/>
                    <a:pt x="227" y="304"/>
                  </a:cubicBezTo>
                  <a:cubicBezTo>
                    <a:pt x="206" y="304"/>
                    <a:pt x="187" y="295"/>
                    <a:pt x="173" y="280"/>
                  </a:cubicBezTo>
                  <a:cubicBezTo>
                    <a:pt x="168" y="274"/>
                    <a:pt x="160" y="274"/>
                    <a:pt x="154" y="279"/>
                  </a:cubicBezTo>
                  <a:cubicBezTo>
                    <a:pt x="149" y="284"/>
                    <a:pt x="148" y="292"/>
                    <a:pt x="153" y="298"/>
                  </a:cubicBezTo>
                  <a:cubicBezTo>
                    <a:pt x="172" y="318"/>
                    <a:pt x="199" y="330"/>
                    <a:pt x="227" y="330"/>
                  </a:cubicBezTo>
                  <a:cubicBezTo>
                    <a:pt x="253" y="330"/>
                    <a:pt x="278" y="320"/>
                    <a:pt x="296" y="302"/>
                  </a:cubicBezTo>
                  <a:cubicBezTo>
                    <a:pt x="315" y="283"/>
                    <a:pt x="325" y="258"/>
                    <a:pt x="325" y="232"/>
                  </a:cubicBezTo>
                  <a:cubicBezTo>
                    <a:pt x="325" y="177"/>
                    <a:pt x="281" y="133"/>
                    <a:pt x="227" y="133"/>
                  </a:cubicBezTo>
                  <a:cubicBezTo>
                    <a:pt x="175" y="133"/>
                    <a:pt x="133" y="173"/>
                    <a:pt x="128" y="223"/>
                  </a:cubicBezTo>
                  <a:cubicBezTo>
                    <a:pt x="116" y="229"/>
                    <a:pt x="11" y="280"/>
                    <a:pt x="11" y="280"/>
                  </a:cubicBezTo>
                  <a:cubicBezTo>
                    <a:pt x="7" y="282"/>
                    <a:pt x="4" y="287"/>
                    <a:pt x="4" y="292"/>
                  </a:cubicBezTo>
                  <a:cubicBezTo>
                    <a:pt x="4" y="292"/>
                    <a:pt x="4" y="293"/>
                    <a:pt x="4" y="293"/>
                  </a:cubicBezTo>
                  <a:cubicBezTo>
                    <a:pt x="7" y="336"/>
                    <a:pt x="50" y="389"/>
                    <a:pt x="63" y="397"/>
                  </a:cubicBezTo>
                  <a:cubicBezTo>
                    <a:pt x="68" y="400"/>
                    <a:pt x="74" y="400"/>
                    <a:pt x="78" y="396"/>
                  </a:cubicBezTo>
                  <a:cubicBezTo>
                    <a:pt x="78" y="396"/>
                    <a:pt x="98" y="380"/>
                    <a:pt x="109" y="371"/>
                  </a:cubicBezTo>
                  <a:cubicBezTo>
                    <a:pt x="115" y="377"/>
                    <a:pt x="124" y="382"/>
                    <a:pt x="131" y="387"/>
                  </a:cubicBezTo>
                  <a:cubicBezTo>
                    <a:pt x="145" y="395"/>
                    <a:pt x="154" y="400"/>
                    <a:pt x="161" y="402"/>
                  </a:cubicBezTo>
                  <a:cubicBezTo>
                    <a:pt x="160" y="415"/>
                    <a:pt x="159" y="439"/>
                    <a:pt x="159" y="439"/>
                  </a:cubicBezTo>
                  <a:cubicBezTo>
                    <a:pt x="159" y="439"/>
                    <a:pt x="159" y="439"/>
                    <a:pt x="159" y="440"/>
                  </a:cubicBezTo>
                  <a:cubicBezTo>
                    <a:pt x="159" y="443"/>
                    <a:pt x="160" y="446"/>
                    <a:pt x="162" y="448"/>
                  </a:cubicBezTo>
                  <a:cubicBezTo>
                    <a:pt x="165" y="452"/>
                    <a:pt x="170" y="456"/>
                    <a:pt x="194" y="459"/>
                  </a:cubicBezTo>
                  <a:cubicBezTo>
                    <a:pt x="209" y="461"/>
                    <a:pt x="226" y="462"/>
                    <a:pt x="240" y="462"/>
                  </a:cubicBezTo>
                  <a:cubicBezTo>
                    <a:pt x="276" y="462"/>
                    <a:pt x="287" y="453"/>
                    <a:pt x="292" y="447"/>
                  </a:cubicBezTo>
                  <a:cubicBezTo>
                    <a:pt x="293" y="446"/>
                    <a:pt x="294" y="444"/>
                    <a:pt x="294" y="443"/>
                  </a:cubicBezTo>
                  <a:cubicBezTo>
                    <a:pt x="294" y="442"/>
                    <a:pt x="295" y="441"/>
                    <a:pt x="295" y="440"/>
                  </a:cubicBezTo>
                  <a:cubicBezTo>
                    <a:pt x="295" y="437"/>
                    <a:pt x="294" y="431"/>
                    <a:pt x="290" y="413"/>
                  </a:cubicBezTo>
                  <a:cubicBezTo>
                    <a:pt x="289" y="409"/>
                    <a:pt x="289" y="406"/>
                    <a:pt x="288" y="403"/>
                  </a:cubicBezTo>
                  <a:cubicBezTo>
                    <a:pt x="296" y="400"/>
                    <a:pt x="306" y="396"/>
                    <a:pt x="317" y="390"/>
                  </a:cubicBezTo>
                  <a:cubicBezTo>
                    <a:pt x="324" y="386"/>
                    <a:pt x="335" y="379"/>
                    <a:pt x="344" y="372"/>
                  </a:cubicBezTo>
                  <a:cubicBezTo>
                    <a:pt x="347" y="374"/>
                    <a:pt x="352" y="377"/>
                    <a:pt x="358" y="381"/>
                  </a:cubicBezTo>
                  <a:cubicBezTo>
                    <a:pt x="366" y="386"/>
                    <a:pt x="375" y="391"/>
                    <a:pt x="379" y="394"/>
                  </a:cubicBezTo>
                  <a:cubicBezTo>
                    <a:pt x="384" y="397"/>
                    <a:pt x="389" y="397"/>
                    <a:pt x="393" y="395"/>
                  </a:cubicBezTo>
                  <a:cubicBezTo>
                    <a:pt x="406" y="388"/>
                    <a:pt x="426" y="356"/>
                    <a:pt x="429" y="350"/>
                  </a:cubicBezTo>
                  <a:cubicBezTo>
                    <a:pt x="439" y="333"/>
                    <a:pt x="450" y="310"/>
                    <a:pt x="450" y="294"/>
                  </a:cubicBezTo>
                  <a:cubicBezTo>
                    <a:pt x="450" y="292"/>
                    <a:pt x="450" y="291"/>
                    <a:pt x="450" y="289"/>
                  </a:cubicBezTo>
                  <a:cubicBezTo>
                    <a:pt x="449" y="285"/>
                    <a:pt x="446" y="281"/>
                    <a:pt x="442" y="279"/>
                  </a:cubicBezTo>
                  <a:cubicBezTo>
                    <a:pt x="427" y="273"/>
                    <a:pt x="418" y="269"/>
                    <a:pt x="406" y="265"/>
                  </a:cubicBezTo>
                  <a:cubicBezTo>
                    <a:pt x="408" y="254"/>
                    <a:pt x="409" y="241"/>
                    <a:pt x="409" y="227"/>
                  </a:cubicBezTo>
                  <a:cubicBezTo>
                    <a:pt x="409" y="217"/>
                    <a:pt x="409" y="208"/>
                    <a:pt x="407" y="200"/>
                  </a:cubicBezTo>
                  <a:cubicBezTo>
                    <a:pt x="415" y="197"/>
                    <a:pt x="423" y="193"/>
                    <a:pt x="423" y="193"/>
                  </a:cubicBezTo>
                  <a:cubicBezTo>
                    <a:pt x="443" y="184"/>
                    <a:pt x="443" y="184"/>
                    <a:pt x="443" y="184"/>
                  </a:cubicBezTo>
                  <a:cubicBezTo>
                    <a:pt x="448" y="182"/>
                    <a:pt x="451" y="177"/>
                    <a:pt x="451" y="172"/>
                  </a:cubicBezTo>
                  <a:cubicBezTo>
                    <a:pt x="451" y="171"/>
                    <a:pt x="451" y="170"/>
                    <a:pt x="451" y="169"/>
                  </a:cubicBezTo>
                  <a:cubicBezTo>
                    <a:pt x="448" y="156"/>
                    <a:pt x="413" y="89"/>
                    <a:pt x="393" y="71"/>
                  </a:cubicBezTo>
                  <a:cubicBezTo>
                    <a:pt x="388" y="67"/>
                    <a:pt x="382" y="67"/>
                    <a:pt x="377" y="70"/>
                  </a:cubicBezTo>
                  <a:cubicBezTo>
                    <a:pt x="368" y="76"/>
                    <a:pt x="355" y="86"/>
                    <a:pt x="344" y="94"/>
                  </a:cubicBezTo>
                  <a:cubicBezTo>
                    <a:pt x="330" y="83"/>
                    <a:pt x="307" y="69"/>
                    <a:pt x="289" y="62"/>
                  </a:cubicBezTo>
                  <a:cubicBezTo>
                    <a:pt x="290" y="44"/>
                    <a:pt x="291" y="21"/>
                    <a:pt x="291" y="20"/>
                  </a:cubicBezTo>
                  <a:cubicBezTo>
                    <a:pt x="291" y="20"/>
                    <a:pt x="291" y="19"/>
                    <a:pt x="291" y="19"/>
                  </a:cubicBezTo>
                  <a:cubicBezTo>
                    <a:pt x="291" y="15"/>
                    <a:pt x="289" y="11"/>
                    <a:pt x="286" y="9"/>
                  </a:cubicBezTo>
                  <a:cubicBezTo>
                    <a:pt x="277" y="2"/>
                    <a:pt x="258" y="0"/>
                    <a:pt x="228" y="1"/>
                  </a:cubicBezTo>
                  <a:close/>
                </a:path>
              </a:pathLst>
            </a:custGeom>
            <a:solidFill>
              <a:srgbClr val="3DCD58"/>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ctr" defTabSz="342888"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Arial"/>
                <a:ea typeface="+mn-ea"/>
                <a:cs typeface="+mn-cs"/>
              </a:endParaRPr>
            </a:p>
          </p:txBody>
        </p:sp>
        <p:sp>
          <p:nvSpPr>
            <p:cNvPr id="31" name="Freeform 176">
              <a:extLst>
                <a:ext uri="{FF2B5EF4-FFF2-40B4-BE49-F238E27FC236}">
                  <a16:creationId xmlns:a16="http://schemas.microsoft.com/office/drawing/2014/main" id="{A8EE496A-D476-445D-8F18-5CFC44BB77DB}"/>
                </a:ext>
              </a:extLst>
            </p:cNvPr>
            <p:cNvSpPr>
              <a:spLocks noChangeAspect="1"/>
            </p:cNvSpPr>
            <p:nvPr/>
          </p:nvSpPr>
          <p:spPr bwMode="auto">
            <a:xfrm>
              <a:off x="2848171" y="1650485"/>
              <a:ext cx="200943" cy="205782"/>
            </a:xfrm>
            <a:custGeom>
              <a:avLst/>
              <a:gdLst/>
              <a:ahLst/>
              <a:cxnLst>
                <a:cxn ang="0">
                  <a:pos x="167" y="10"/>
                </a:cxn>
                <a:cxn ang="0">
                  <a:pos x="159" y="23"/>
                </a:cxn>
                <a:cxn ang="0">
                  <a:pos x="110" y="92"/>
                </a:cxn>
                <a:cxn ang="0">
                  <a:pos x="58" y="71"/>
                </a:cxn>
                <a:cxn ang="0">
                  <a:pos x="10" y="186"/>
                </a:cxn>
                <a:cxn ang="0">
                  <a:pos x="77" y="196"/>
                </a:cxn>
                <a:cxn ang="0">
                  <a:pos x="69" y="179"/>
                </a:cxn>
                <a:cxn ang="0">
                  <a:pos x="69" y="98"/>
                </a:cxn>
                <a:cxn ang="0">
                  <a:pos x="120" y="119"/>
                </a:cxn>
                <a:cxn ang="0">
                  <a:pos x="192" y="72"/>
                </a:cxn>
                <a:cxn ang="0">
                  <a:pos x="187" y="31"/>
                </a:cxn>
                <a:cxn ang="0">
                  <a:pos x="262" y="71"/>
                </a:cxn>
                <a:cxn ang="0">
                  <a:pos x="273" y="85"/>
                </a:cxn>
                <a:cxn ang="0">
                  <a:pos x="341" y="125"/>
                </a:cxn>
                <a:cxn ang="0">
                  <a:pos x="354" y="120"/>
                </a:cxn>
                <a:cxn ang="0">
                  <a:pos x="421" y="165"/>
                </a:cxn>
                <a:cxn ang="0">
                  <a:pos x="386" y="180"/>
                </a:cxn>
                <a:cxn ang="0">
                  <a:pos x="378" y="193"/>
                </a:cxn>
                <a:cxn ang="0">
                  <a:pos x="383" y="226"/>
                </a:cxn>
                <a:cxn ang="0">
                  <a:pos x="377" y="274"/>
                </a:cxn>
                <a:cxn ang="0">
                  <a:pos x="386" y="286"/>
                </a:cxn>
                <a:cxn ang="0">
                  <a:pos x="407" y="335"/>
                </a:cxn>
                <a:cxn ang="0">
                  <a:pos x="372" y="358"/>
                </a:cxn>
                <a:cxn ang="0">
                  <a:pos x="351" y="345"/>
                </a:cxn>
                <a:cxn ang="0">
                  <a:pos x="330" y="348"/>
                </a:cxn>
                <a:cxn ang="0">
                  <a:pos x="274" y="378"/>
                </a:cxn>
                <a:cxn ang="0">
                  <a:pos x="263" y="383"/>
                </a:cxn>
                <a:cxn ang="0">
                  <a:pos x="260" y="395"/>
                </a:cxn>
                <a:cxn ang="0">
                  <a:pos x="227" y="435"/>
                </a:cxn>
                <a:cxn ang="0">
                  <a:pos x="188" y="393"/>
                </a:cxn>
                <a:cxn ang="0">
                  <a:pos x="175" y="379"/>
                </a:cxn>
                <a:cxn ang="0">
                  <a:pos x="120" y="346"/>
                </a:cxn>
                <a:cxn ang="0">
                  <a:pos x="111" y="341"/>
                </a:cxn>
                <a:cxn ang="0">
                  <a:pos x="71" y="368"/>
                </a:cxn>
                <a:cxn ang="0">
                  <a:pos x="147" y="244"/>
                </a:cxn>
                <a:cxn ang="0">
                  <a:pos x="227" y="160"/>
                </a:cxn>
                <a:cxn ang="0">
                  <a:pos x="227" y="304"/>
                </a:cxn>
                <a:cxn ang="0">
                  <a:pos x="154" y="279"/>
                </a:cxn>
                <a:cxn ang="0">
                  <a:pos x="227" y="330"/>
                </a:cxn>
                <a:cxn ang="0">
                  <a:pos x="325" y="232"/>
                </a:cxn>
                <a:cxn ang="0">
                  <a:pos x="128" y="223"/>
                </a:cxn>
                <a:cxn ang="0">
                  <a:pos x="4" y="292"/>
                </a:cxn>
                <a:cxn ang="0">
                  <a:pos x="63" y="397"/>
                </a:cxn>
                <a:cxn ang="0">
                  <a:pos x="109" y="371"/>
                </a:cxn>
                <a:cxn ang="0">
                  <a:pos x="161" y="402"/>
                </a:cxn>
                <a:cxn ang="0">
                  <a:pos x="159" y="440"/>
                </a:cxn>
                <a:cxn ang="0">
                  <a:pos x="194" y="459"/>
                </a:cxn>
                <a:cxn ang="0">
                  <a:pos x="292" y="447"/>
                </a:cxn>
                <a:cxn ang="0">
                  <a:pos x="295" y="440"/>
                </a:cxn>
                <a:cxn ang="0">
                  <a:pos x="288" y="403"/>
                </a:cxn>
                <a:cxn ang="0">
                  <a:pos x="344" y="372"/>
                </a:cxn>
                <a:cxn ang="0">
                  <a:pos x="379" y="394"/>
                </a:cxn>
                <a:cxn ang="0">
                  <a:pos x="429" y="350"/>
                </a:cxn>
                <a:cxn ang="0">
                  <a:pos x="450" y="289"/>
                </a:cxn>
                <a:cxn ang="0">
                  <a:pos x="406" y="265"/>
                </a:cxn>
                <a:cxn ang="0">
                  <a:pos x="407" y="200"/>
                </a:cxn>
                <a:cxn ang="0">
                  <a:pos x="443" y="184"/>
                </a:cxn>
                <a:cxn ang="0">
                  <a:pos x="451" y="169"/>
                </a:cxn>
                <a:cxn ang="0">
                  <a:pos x="377" y="70"/>
                </a:cxn>
                <a:cxn ang="0">
                  <a:pos x="289" y="62"/>
                </a:cxn>
                <a:cxn ang="0">
                  <a:pos x="291" y="19"/>
                </a:cxn>
                <a:cxn ang="0">
                  <a:pos x="228" y="1"/>
                </a:cxn>
              </a:cxnLst>
              <a:rect l="0" t="0" r="r" b="b"/>
              <a:pathLst>
                <a:path w="451" h="462">
                  <a:moveTo>
                    <a:pt x="228" y="1"/>
                  </a:moveTo>
                  <a:cubicBezTo>
                    <a:pt x="218" y="1"/>
                    <a:pt x="184" y="2"/>
                    <a:pt x="167" y="10"/>
                  </a:cubicBezTo>
                  <a:cubicBezTo>
                    <a:pt x="162" y="12"/>
                    <a:pt x="159" y="17"/>
                    <a:pt x="159" y="22"/>
                  </a:cubicBezTo>
                  <a:cubicBezTo>
                    <a:pt x="159" y="22"/>
                    <a:pt x="159" y="23"/>
                    <a:pt x="159" y="23"/>
                  </a:cubicBezTo>
                  <a:cubicBezTo>
                    <a:pt x="159" y="23"/>
                    <a:pt x="162" y="49"/>
                    <a:pt x="164" y="62"/>
                  </a:cubicBezTo>
                  <a:cubicBezTo>
                    <a:pt x="143" y="70"/>
                    <a:pt x="123" y="83"/>
                    <a:pt x="110" y="92"/>
                  </a:cubicBezTo>
                  <a:cubicBezTo>
                    <a:pt x="100" y="86"/>
                    <a:pt x="74" y="70"/>
                    <a:pt x="74" y="70"/>
                  </a:cubicBezTo>
                  <a:cubicBezTo>
                    <a:pt x="69" y="67"/>
                    <a:pt x="63" y="67"/>
                    <a:pt x="58" y="71"/>
                  </a:cubicBezTo>
                  <a:cubicBezTo>
                    <a:pt x="46" y="80"/>
                    <a:pt x="10" y="131"/>
                    <a:pt x="1" y="170"/>
                  </a:cubicBezTo>
                  <a:cubicBezTo>
                    <a:pt x="0" y="177"/>
                    <a:pt x="4" y="183"/>
                    <a:pt x="10" y="186"/>
                  </a:cubicBezTo>
                  <a:cubicBezTo>
                    <a:pt x="60" y="204"/>
                    <a:pt x="60" y="204"/>
                    <a:pt x="60" y="204"/>
                  </a:cubicBezTo>
                  <a:cubicBezTo>
                    <a:pt x="66" y="207"/>
                    <a:pt x="74" y="203"/>
                    <a:pt x="77" y="196"/>
                  </a:cubicBezTo>
                  <a:cubicBezTo>
                    <a:pt x="77" y="195"/>
                    <a:pt x="78" y="193"/>
                    <a:pt x="78" y="192"/>
                  </a:cubicBezTo>
                  <a:cubicBezTo>
                    <a:pt x="78" y="186"/>
                    <a:pt x="74" y="181"/>
                    <a:pt x="69" y="179"/>
                  </a:cubicBezTo>
                  <a:cubicBezTo>
                    <a:pt x="69" y="179"/>
                    <a:pt x="44" y="170"/>
                    <a:pt x="31" y="165"/>
                  </a:cubicBezTo>
                  <a:cubicBezTo>
                    <a:pt x="39" y="139"/>
                    <a:pt x="58" y="111"/>
                    <a:pt x="69" y="98"/>
                  </a:cubicBezTo>
                  <a:cubicBezTo>
                    <a:pt x="80" y="105"/>
                    <a:pt x="104" y="120"/>
                    <a:pt x="104" y="120"/>
                  </a:cubicBezTo>
                  <a:cubicBezTo>
                    <a:pt x="109" y="123"/>
                    <a:pt x="115" y="123"/>
                    <a:pt x="120" y="119"/>
                  </a:cubicBezTo>
                  <a:cubicBezTo>
                    <a:pt x="137" y="105"/>
                    <a:pt x="162" y="89"/>
                    <a:pt x="181" y="85"/>
                  </a:cubicBezTo>
                  <a:cubicBezTo>
                    <a:pt x="187" y="84"/>
                    <a:pt x="192" y="78"/>
                    <a:pt x="192" y="72"/>
                  </a:cubicBezTo>
                  <a:cubicBezTo>
                    <a:pt x="192" y="72"/>
                    <a:pt x="192" y="71"/>
                    <a:pt x="191" y="71"/>
                  </a:cubicBezTo>
                  <a:cubicBezTo>
                    <a:pt x="191" y="71"/>
                    <a:pt x="189" y="45"/>
                    <a:pt x="187" y="31"/>
                  </a:cubicBezTo>
                  <a:cubicBezTo>
                    <a:pt x="208" y="27"/>
                    <a:pt x="247" y="26"/>
                    <a:pt x="264" y="29"/>
                  </a:cubicBezTo>
                  <a:cubicBezTo>
                    <a:pt x="264" y="40"/>
                    <a:pt x="263" y="60"/>
                    <a:pt x="262" y="71"/>
                  </a:cubicBezTo>
                  <a:cubicBezTo>
                    <a:pt x="262" y="71"/>
                    <a:pt x="262" y="72"/>
                    <a:pt x="262" y="72"/>
                  </a:cubicBezTo>
                  <a:cubicBezTo>
                    <a:pt x="262" y="79"/>
                    <a:pt x="266" y="84"/>
                    <a:pt x="273" y="85"/>
                  </a:cubicBezTo>
                  <a:cubicBezTo>
                    <a:pt x="289" y="88"/>
                    <a:pt x="327" y="112"/>
                    <a:pt x="332" y="119"/>
                  </a:cubicBezTo>
                  <a:cubicBezTo>
                    <a:pt x="334" y="122"/>
                    <a:pt x="337" y="124"/>
                    <a:pt x="341" y="125"/>
                  </a:cubicBezTo>
                  <a:cubicBezTo>
                    <a:pt x="344" y="126"/>
                    <a:pt x="348" y="125"/>
                    <a:pt x="351" y="122"/>
                  </a:cubicBezTo>
                  <a:cubicBezTo>
                    <a:pt x="354" y="120"/>
                    <a:pt x="354" y="120"/>
                    <a:pt x="354" y="120"/>
                  </a:cubicBezTo>
                  <a:cubicBezTo>
                    <a:pt x="362" y="114"/>
                    <a:pt x="373" y="105"/>
                    <a:pt x="382" y="99"/>
                  </a:cubicBezTo>
                  <a:cubicBezTo>
                    <a:pt x="395" y="116"/>
                    <a:pt x="413" y="148"/>
                    <a:pt x="421" y="165"/>
                  </a:cubicBezTo>
                  <a:cubicBezTo>
                    <a:pt x="417" y="167"/>
                    <a:pt x="412" y="169"/>
                    <a:pt x="412" y="169"/>
                  </a:cubicBezTo>
                  <a:cubicBezTo>
                    <a:pt x="386" y="180"/>
                    <a:pt x="386" y="180"/>
                    <a:pt x="386" y="180"/>
                  </a:cubicBezTo>
                  <a:cubicBezTo>
                    <a:pt x="382" y="182"/>
                    <a:pt x="379" y="185"/>
                    <a:pt x="378" y="189"/>
                  </a:cubicBezTo>
                  <a:cubicBezTo>
                    <a:pt x="378" y="190"/>
                    <a:pt x="378" y="191"/>
                    <a:pt x="378" y="193"/>
                  </a:cubicBezTo>
                  <a:cubicBezTo>
                    <a:pt x="378" y="195"/>
                    <a:pt x="378" y="198"/>
                    <a:pt x="379" y="200"/>
                  </a:cubicBezTo>
                  <a:cubicBezTo>
                    <a:pt x="382" y="203"/>
                    <a:pt x="383" y="214"/>
                    <a:pt x="383" y="226"/>
                  </a:cubicBezTo>
                  <a:cubicBezTo>
                    <a:pt x="383" y="243"/>
                    <a:pt x="381" y="262"/>
                    <a:pt x="378" y="268"/>
                  </a:cubicBezTo>
                  <a:cubicBezTo>
                    <a:pt x="377" y="270"/>
                    <a:pt x="377" y="272"/>
                    <a:pt x="377" y="274"/>
                  </a:cubicBezTo>
                  <a:cubicBezTo>
                    <a:pt x="377" y="276"/>
                    <a:pt x="377" y="277"/>
                    <a:pt x="378" y="279"/>
                  </a:cubicBezTo>
                  <a:cubicBezTo>
                    <a:pt x="379" y="283"/>
                    <a:pt x="382" y="285"/>
                    <a:pt x="386" y="286"/>
                  </a:cubicBezTo>
                  <a:cubicBezTo>
                    <a:pt x="401" y="291"/>
                    <a:pt x="410" y="294"/>
                    <a:pt x="423" y="300"/>
                  </a:cubicBezTo>
                  <a:cubicBezTo>
                    <a:pt x="421" y="307"/>
                    <a:pt x="416" y="319"/>
                    <a:pt x="407" y="335"/>
                  </a:cubicBezTo>
                  <a:cubicBezTo>
                    <a:pt x="398" y="350"/>
                    <a:pt x="391" y="360"/>
                    <a:pt x="385" y="366"/>
                  </a:cubicBezTo>
                  <a:cubicBezTo>
                    <a:pt x="381" y="364"/>
                    <a:pt x="376" y="361"/>
                    <a:pt x="372" y="358"/>
                  </a:cubicBezTo>
                  <a:cubicBezTo>
                    <a:pt x="364" y="353"/>
                    <a:pt x="352" y="346"/>
                    <a:pt x="350" y="344"/>
                  </a:cubicBezTo>
                  <a:cubicBezTo>
                    <a:pt x="351" y="345"/>
                    <a:pt x="351" y="345"/>
                    <a:pt x="351" y="345"/>
                  </a:cubicBezTo>
                  <a:cubicBezTo>
                    <a:pt x="348" y="342"/>
                    <a:pt x="344" y="341"/>
                    <a:pt x="340" y="342"/>
                  </a:cubicBezTo>
                  <a:cubicBezTo>
                    <a:pt x="336" y="342"/>
                    <a:pt x="332" y="345"/>
                    <a:pt x="330" y="348"/>
                  </a:cubicBezTo>
                  <a:cubicBezTo>
                    <a:pt x="330" y="348"/>
                    <a:pt x="330" y="348"/>
                    <a:pt x="330" y="348"/>
                  </a:cubicBezTo>
                  <a:cubicBezTo>
                    <a:pt x="324" y="357"/>
                    <a:pt x="284" y="379"/>
                    <a:pt x="274" y="378"/>
                  </a:cubicBezTo>
                  <a:cubicBezTo>
                    <a:pt x="275" y="378"/>
                    <a:pt x="275" y="378"/>
                    <a:pt x="275" y="378"/>
                  </a:cubicBezTo>
                  <a:cubicBezTo>
                    <a:pt x="270" y="378"/>
                    <a:pt x="266" y="380"/>
                    <a:pt x="263" y="383"/>
                  </a:cubicBezTo>
                  <a:cubicBezTo>
                    <a:pt x="260" y="387"/>
                    <a:pt x="259" y="392"/>
                    <a:pt x="260" y="396"/>
                  </a:cubicBezTo>
                  <a:cubicBezTo>
                    <a:pt x="260" y="395"/>
                    <a:pt x="260" y="395"/>
                    <a:pt x="260" y="395"/>
                  </a:cubicBezTo>
                  <a:cubicBezTo>
                    <a:pt x="260" y="397"/>
                    <a:pt x="264" y="420"/>
                    <a:pt x="267" y="432"/>
                  </a:cubicBezTo>
                  <a:cubicBezTo>
                    <a:pt x="261" y="434"/>
                    <a:pt x="248" y="436"/>
                    <a:pt x="227" y="435"/>
                  </a:cubicBezTo>
                  <a:cubicBezTo>
                    <a:pt x="209" y="435"/>
                    <a:pt x="194" y="432"/>
                    <a:pt x="186" y="431"/>
                  </a:cubicBezTo>
                  <a:cubicBezTo>
                    <a:pt x="187" y="418"/>
                    <a:pt x="188" y="393"/>
                    <a:pt x="188" y="393"/>
                  </a:cubicBezTo>
                  <a:cubicBezTo>
                    <a:pt x="188" y="393"/>
                    <a:pt x="188" y="393"/>
                    <a:pt x="188" y="392"/>
                  </a:cubicBezTo>
                  <a:cubicBezTo>
                    <a:pt x="188" y="385"/>
                    <a:pt x="182" y="379"/>
                    <a:pt x="175" y="379"/>
                  </a:cubicBezTo>
                  <a:cubicBezTo>
                    <a:pt x="175" y="379"/>
                    <a:pt x="175" y="379"/>
                    <a:pt x="175" y="379"/>
                  </a:cubicBezTo>
                  <a:cubicBezTo>
                    <a:pt x="166" y="378"/>
                    <a:pt x="126" y="353"/>
                    <a:pt x="120" y="346"/>
                  </a:cubicBezTo>
                  <a:cubicBezTo>
                    <a:pt x="121" y="347"/>
                    <a:pt x="121" y="347"/>
                    <a:pt x="121" y="347"/>
                  </a:cubicBezTo>
                  <a:cubicBezTo>
                    <a:pt x="119" y="344"/>
                    <a:pt x="115" y="342"/>
                    <a:pt x="111" y="341"/>
                  </a:cubicBezTo>
                  <a:cubicBezTo>
                    <a:pt x="108" y="340"/>
                    <a:pt x="103" y="341"/>
                    <a:pt x="101" y="343"/>
                  </a:cubicBezTo>
                  <a:cubicBezTo>
                    <a:pt x="101" y="343"/>
                    <a:pt x="81" y="359"/>
                    <a:pt x="71" y="368"/>
                  </a:cubicBezTo>
                  <a:cubicBezTo>
                    <a:pt x="59" y="355"/>
                    <a:pt x="38" y="326"/>
                    <a:pt x="32" y="300"/>
                  </a:cubicBezTo>
                  <a:cubicBezTo>
                    <a:pt x="47" y="292"/>
                    <a:pt x="147" y="244"/>
                    <a:pt x="147" y="244"/>
                  </a:cubicBezTo>
                  <a:cubicBezTo>
                    <a:pt x="152" y="241"/>
                    <a:pt x="155" y="237"/>
                    <a:pt x="155" y="232"/>
                  </a:cubicBezTo>
                  <a:cubicBezTo>
                    <a:pt x="155" y="192"/>
                    <a:pt x="187" y="160"/>
                    <a:pt x="227" y="160"/>
                  </a:cubicBezTo>
                  <a:cubicBezTo>
                    <a:pt x="266" y="160"/>
                    <a:pt x="299" y="192"/>
                    <a:pt x="299" y="232"/>
                  </a:cubicBezTo>
                  <a:cubicBezTo>
                    <a:pt x="299" y="271"/>
                    <a:pt x="266" y="304"/>
                    <a:pt x="227" y="304"/>
                  </a:cubicBezTo>
                  <a:cubicBezTo>
                    <a:pt x="206" y="304"/>
                    <a:pt x="187" y="295"/>
                    <a:pt x="173" y="280"/>
                  </a:cubicBezTo>
                  <a:cubicBezTo>
                    <a:pt x="168" y="274"/>
                    <a:pt x="160" y="274"/>
                    <a:pt x="154" y="279"/>
                  </a:cubicBezTo>
                  <a:cubicBezTo>
                    <a:pt x="149" y="284"/>
                    <a:pt x="148" y="292"/>
                    <a:pt x="153" y="298"/>
                  </a:cubicBezTo>
                  <a:cubicBezTo>
                    <a:pt x="172" y="318"/>
                    <a:pt x="199" y="330"/>
                    <a:pt x="227" y="330"/>
                  </a:cubicBezTo>
                  <a:cubicBezTo>
                    <a:pt x="253" y="330"/>
                    <a:pt x="278" y="320"/>
                    <a:pt x="296" y="302"/>
                  </a:cubicBezTo>
                  <a:cubicBezTo>
                    <a:pt x="315" y="283"/>
                    <a:pt x="325" y="258"/>
                    <a:pt x="325" y="232"/>
                  </a:cubicBezTo>
                  <a:cubicBezTo>
                    <a:pt x="325" y="177"/>
                    <a:pt x="281" y="133"/>
                    <a:pt x="227" y="133"/>
                  </a:cubicBezTo>
                  <a:cubicBezTo>
                    <a:pt x="175" y="133"/>
                    <a:pt x="133" y="173"/>
                    <a:pt x="128" y="223"/>
                  </a:cubicBezTo>
                  <a:cubicBezTo>
                    <a:pt x="116" y="229"/>
                    <a:pt x="11" y="280"/>
                    <a:pt x="11" y="280"/>
                  </a:cubicBezTo>
                  <a:cubicBezTo>
                    <a:pt x="7" y="282"/>
                    <a:pt x="4" y="287"/>
                    <a:pt x="4" y="292"/>
                  </a:cubicBezTo>
                  <a:cubicBezTo>
                    <a:pt x="4" y="292"/>
                    <a:pt x="4" y="293"/>
                    <a:pt x="4" y="293"/>
                  </a:cubicBezTo>
                  <a:cubicBezTo>
                    <a:pt x="7" y="336"/>
                    <a:pt x="50" y="389"/>
                    <a:pt x="63" y="397"/>
                  </a:cubicBezTo>
                  <a:cubicBezTo>
                    <a:pt x="68" y="400"/>
                    <a:pt x="74" y="400"/>
                    <a:pt x="78" y="396"/>
                  </a:cubicBezTo>
                  <a:cubicBezTo>
                    <a:pt x="78" y="396"/>
                    <a:pt x="98" y="380"/>
                    <a:pt x="109" y="371"/>
                  </a:cubicBezTo>
                  <a:cubicBezTo>
                    <a:pt x="115" y="377"/>
                    <a:pt x="124" y="382"/>
                    <a:pt x="131" y="387"/>
                  </a:cubicBezTo>
                  <a:cubicBezTo>
                    <a:pt x="145" y="395"/>
                    <a:pt x="154" y="400"/>
                    <a:pt x="161" y="402"/>
                  </a:cubicBezTo>
                  <a:cubicBezTo>
                    <a:pt x="160" y="415"/>
                    <a:pt x="159" y="439"/>
                    <a:pt x="159" y="439"/>
                  </a:cubicBezTo>
                  <a:cubicBezTo>
                    <a:pt x="159" y="439"/>
                    <a:pt x="159" y="439"/>
                    <a:pt x="159" y="440"/>
                  </a:cubicBezTo>
                  <a:cubicBezTo>
                    <a:pt x="159" y="443"/>
                    <a:pt x="160" y="446"/>
                    <a:pt x="162" y="448"/>
                  </a:cubicBezTo>
                  <a:cubicBezTo>
                    <a:pt x="165" y="452"/>
                    <a:pt x="170" y="456"/>
                    <a:pt x="194" y="459"/>
                  </a:cubicBezTo>
                  <a:cubicBezTo>
                    <a:pt x="209" y="461"/>
                    <a:pt x="226" y="462"/>
                    <a:pt x="240" y="462"/>
                  </a:cubicBezTo>
                  <a:cubicBezTo>
                    <a:pt x="276" y="462"/>
                    <a:pt x="287" y="453"/>
                    <a:pt x="292" y="447"/>
                  </a:cubicBezTo>
                  <a:cubicBezTo>
                    <a:pt x="293" y="446"/>
                    <a:pt x="294" y="444"/>
                    <a:pt x="294" y="443"/>
                  </a:cubicBezTo>
                  <a:cubicBezTo>
                    <a:pt x="294" y="442"/>
                    <a:pt x="295" y="441"/>
                    <a:pt x="295" y="440"/>
                  </a:cubicBezTo>
                  <a:cubicBezTo>
                    <a:pt x="295" y="437"/>
                    <a:pt x="294" y="431"/>
                    <a:pt x="290" y="413"/>
                  </a:cubicBezTo>
                  <a:cubicBezTo>
                    <a:pt x="289" y="409"/>
                    <a:pt x="289" y="406"/>
                    <a:pt x="288" y="403"/>
                  </a:cubicBezTo>
                  <a:cubicBezTo>
                    <a:pt x="296" y="400"/>
                    <a:pt x="306" y="396"/>
                    <a:pt x="317" y="390"/>
                  </a:cubicBezTo>
                  <a:cubicBezTo>
                    <a:pt x="324" y="386"/>
                    <a:pt x="335" y="379"/>
                    <a:pt x="344" y="372"/>
                  </a:cubicBezTo>
                  <a:cubicBezTo>
                    <a:pt x="347" y="374"/>
                    <a:pt x="352" y="377"/>
                    <a:pt x="358" y="381"/>
                  </a:cubicBezTo>
                  <a:cubicBezTo>
                    <a:pt x="366" y="386"/>
                    <a:pt x="375" y="391"/>
                    <a:pt x="379" y="394"/>
                  </a:cubicBezTo>
                  <a:cubicBezTo>
                    <a:pt x="384" y="397"/>
                    <a:pt x="389" y="397"/>
                    <a:pt x="393" y="395"/>
                  </a:cubicBezTo>
                  <a:cubicBezTo>
                    <a:pt x="406" y="388"/>
                    <a:pt x="426" y="356"/>
                    <a:pt x="429" y="350"/>
                  </a:cubicBezTo>
                  <a:cubicBezTo>
                    <a:pt x="439" y="333"/>
                    <a:pt x="450" y="310"/>
                    <a:pt x="450" y="294"/>
                  </a:cubicBezTo>
                  <a:cubicBezTo>
                    <a:pt x="450" y="292"/>
                    <a:pt x="450" y="291"/>
                    <a:pt x="450" y="289"/>
                  </a:cubicBezTo>
                  <a:cubicBezTo>
                    <a:pt x="449" y="285"/>
                    <a:pt x="446" y="281"/>
                    <a:pt x="442" y="279"/>
                  </a:cubicBezTo>
                  <a:cubicBezTo>
                    <a:pt x="427" y="273"/>
                    <a:pt x="418" y="269"/>
                    <a:pt x="406" y="265"/>
                  </a:cubicBezTo>
                  <a:cubicBezTo>
                    <a:pt x="408" y="254"/>
                    <a:pt x="409" y="241"/>
                    <a:pt x="409" y="227"/>
                  </a:cubicBezTo>
                  <a:cubicBezTo>
                    <a:pt x="409" y="217"/>
                    <a:pt x="409" y="208"/>
                    <a:pt x="407" y="200"/>
                  </a:cubicBezTo>
                  <a:cubicBezTo>
                    <a:pt x="415" y="197"/>
                    <a:pt x="423" y="193"/>
                    <a:pt x="423" y="193"/>
                  </a:cubicBezTo>
                  <a:cubicBezTo>
                    <a:pt x="443" y="184"/>
                    <a:pt x="443" y="184"/>
                    <a:pt x="443" y="184"/>
                  </a:cubicBezTo>
                  <a:cubicBezTo>
                    <a:pt x="448" y="182"/>
                    <a:pt x="451" y="177"/>
                    <a:pt x="451" y="172"/>
                  </a:cubicBezTo>
                  <a:cubicBezTo>
                    <a:pt x="451" y="171"/>
                    <a:pt x="451" y="170"/>
                    <a:pt x="451" y="169"/>
                  </a:cubicBezTo>
                  <a:cubicBezTo>
                    <a:pt x="448" y="156"/>
                    <a:pt x="413" y="89"/>
                    <a:pt x="393" y="71"/>
                  </a:cubicBezTo>
                  <a:cubicBezTo>
                    <a:pt x="388" y="67"/>
                    <a:pt x="382" y="67"/>
                    <a:pt x="377" y="70"/>
                  </a:cubicBezTo>
                  <a:cubicBezTo>
                    <a:pt x="368" y="76"/>
                    <a:pt x="355" y="86"/>
                    <a:pt x="344" y="94"/>
                  </a:cubicBezTo>
                  <a:cubicBezTo>
                    <a:pt x="330" y="83"/>
                    <a:pt x="307" y="69"/>
                    <a:pt x="289" y="62"/>
                  </a:cubicBezTo>
                  <a:cubicBezTo>
                    <a:pt x="290" y="44"/>
                    <a:pt x="291" y="21"/>
                    <a:pt x="291" y="20"/>
                  </a:cubicBezTo>
                  <a:cubicBezTo>
                    <a:pt x="291" y="20"/>
                    <a:pt x="291" y="19"/>
                    <a:pt x="291" y="19"/>
                  </a:cubicBezTo>
                  <a:cubicBezTo>
                    <a:pt x="291" y="15"/>
                    <a:pt x="289" y="11"/>
                    <a:pt x="286" y="9"/>
                  </a:cubicBezTo>
                  <a:cubicBezTo>
                    <a:pt x="277" y="2"/>
                    <a:pt x="258" y="0"/>
                    <a:pt x="228" y="1"/>
                  </a:cubicBezTo>
                  <a:close/>
                </a:path>
              </a:pathLst>
            </a:custGeom>
            <a:solidFill>
              <a:srgbClr val="3DCD58"/>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ctr" defTabSz="342888"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Arial"/>
                <a:ea typeface="+mn-ea"/>
                <a:cs typeface="+mn-cs"/>
              </a:endParaRPr>
            </a:p>
          </p:txBody>
        </p:sp>
      </p:grpSp>
      <p:sp>
        <p:nvSpPr>
          <p:cNvPr id="32" name="TextBox 31">
            <a:extLst>
              <a:ext uri="{FF2B5EF4-FFF2-40B4-BE49-F238E27FC236}">
                <a16:creationId xmlns:a16="http://schemas.microsoft.com/office/drawing/2014/main" id="{ACDC4E93-3516-421A-8327-0C8F930C459E}"/>
              </a:ext>
            </a:extLst>
          </p:cNvPr>
          <p:cNvSpPr txBox="1"/>
          <p:nvPr/>
        </p:nvSpPr>
        <p:spPr>
          <a:xfrm>
            <a:off x="2512929" y="1558969"/>
            <a:ext cx="1127233" cy="415498"/>
          </a:xfrm>
          <a:prstGeom prst="rect">
            <a:avLst/>
          </a:prstGeom>
          <a:noFill/>
        </p:spPr>
        <p:txBody>
          <a:bodyPr wrap="none" rtlCol="0">
            <a:spAutoFit/>
          </a:bodyPr>
          <a:lstStyle/>
          <a:p>
            <a:pPr marL="0" marR="0" lvl="0" indent="0" algn="ctr" defTabSz="342888" rtl="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prstClr val="white"/>
                </a:solidFill>
                <a:effectLst/>
                <a:uLnTx/>
                <a:uFillTx/>
                <a:latin typeface="Arial"/>
                <a:ea typeface="+mn-ea"/>
                <a:cs typeface="+mn-cs"/>
              </a:rPr>
              <a:t>Power Advisor</a:t>
            </a:r>
          </a:p>
          <a:p>
            <a:pPr marL="0" marR="0" lvl="0" indent="0" algn="ctr" defTabSz="342888"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white"/>
                </a:solidFill>
                <a:effectLst/>
                <a:uLnTx/>
                <a:uFillTx/>
                <a:latin typeface="Arial"/>
                <a:ea typeface="+mn-ea"/>
                <a:cs typeface="+mn-cs"/>
              </a:rPr>
              <a:t>Digital Services</a:t>
            </a:r>
            <a:endParaRPr kumimoji="0" lang="en-US" sz="2700" b="0" i="0" u="none" strike="noStrike" kern="0" cap="none" spc="0" normalizeH="0" baseline="0" noProof="0" dirty="0">
              <a:ln>
                <a:noFill/>
              </a:ln>
              <a:solidFill>
                <a:prstClr val="white"/>
              </a:solidFill>
              <a:effectLst/>
              <a:uLnTx/>
              <a:uFillTx/>
              <a:latin typeface="Arial"/>
              <a:ea typeface="+mn-ea"/>
              <a:cs typeface="+mn-cs"/>
            </a:endParaRPr>
          </a:p>
        </p:txBody>
      </p:sp>
      <p:pic>
        <p:nvPicPr>
          <p:cNvPr id="33" name="Picture 32">
            <a:extLst>
              <a:ext uri="{FF2B5EF4-FFF2-40B4-BE49-F238E27FC236}">
                <a16:creationId xmlns:a16="http://schemas.microsoft.com/office/drawing/2014/main" id="{0C32C243-7E69-4F3D-BDE8-DE8336877C63}"/>
              </a:ext>
            </a:extLst>
          </p:cNvPr>
          <p:cNvPicPr>
            <a:picLocks noChangeAspect="1"/>
          </p:cNvPicPr>
          <p:nvPr/>
        </p:nvPicPr>
        <p:blipFill>
          <a:blip r:embed="rId5"/>
          <a:stretch>
            <a:fillRect/>
          </a:stretch>
        </p:blipFill>
        <p:spPr>
          <a:xfrm>
            <a:off x="4170829" y="2213917"/>
            <a:ext cx="1117714" cy="841079"/>
          </a:xfrm>
          <a:prstGeom prst="rect">
            <a:avLst/>
          </a:prstGeom>
          <a:ln>
            <a:solidFill>
              <a:srgbClr val="626469"/>
            </a:solidFill>
          </a:ln>
        </p:spPr>
      </p:pic>
      <p:pic>
        <p:nvPicPr>
          <p:cNvPr id="34" name="Picture 33">
            <a:extLst>
              <a:ext uri="{FF2B5EF4-FFF2-40B4-BE49-F238E27FC236}">
                <a16:creationId xmlns:a16="http://schemas.microsoft.com/office/drawing/2014/main" id="{B1FFF4C3-732A-4DEC-A93C-7BEAA4F5BB1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704534" y="973445"/>
            <a:ext cx="977878" cy="697547"/>
          </a:xfrm>
          <a:prstGeom prst="rect">
            <a:avLst/>
          </a:prstGeom>
        </p:spPr>
      </p:pic>
      <p:sp>
        <p:nvSpPr>
          <p:cNvPr id="35" name="TextBox 34">
            <a:extLst>
              <a:ext uri="{FF2B5EF4-FFF2-40B4-BE49-F238E27FC236}">
                <a16:creationId xmlns:a16="http://schemas.microsoft.com/office/drawing/2014/main" id="{8307751B-7A93-4816-9CF2-6F3AED955376}"/>
              </a:ext>
            </a:extLst>
          </p:cNvPr>
          <p:cNvSpPr txBox="1"/>
          <p:nvPr/>
        </p:nvSpPr>
        <p:spPr>
          <a:xfrm>
            <a:off x="3669438" y="1543497"/>
            <a:ext cx="1130438" cy="415498"/>
          </a:xfrm>
          <a:prstGeom prst="rect">
            <a:avLst/>
          </a:prstGeom>
          <a:noFill/>
        </p:spPr>
        <p:txBody>
          <a:bodyPr wrap="none" rtlCol="0">
            <a:spAutoFit/>
          </a:bodyPr>
          <a:lstStyle/>
          <a:p>
            <a:pPr marL="0" marR="0" lvl="0" indent="0" algn="ctr" defTabSz="342888" rtl="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prstClr val="white"/>
                </a:solidFill>
                <a:effectLst/>
                <a:uLnTx/>
                <a:uFillTx/>
                <a:latin typeface="Arial"/>
                <a:ea typeface="+mn-ea"/>
                <a:cs typeface="+mn-cs"/>
              </a:rPr>
              <a:t>Cybersecurity</a:t>
            </a:r>
          </a:p>
          <a:p>
            <a:pPr marL="0" marR="0" lvl="0" indent="0" algn="ctr" defTabSz="342888"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white"/>
                </a:solidFill>
                <a:effectLst/>
                <a:uLnTx/>
                <a:uFillTx/>
                <a:latin typeface="Arial"/>
                <a:ea typeface="+mn-ea"/>
                <a:cs typeface="+mn-cs"/>
              </a:rPr>
              <a:t>Global Services</a:t>
            </a:r>
            <a:endParaRPr kumimoji="0" lang="en-US" sz="2700" b="0" i="0" u="none" strike="noStrike" kern="0" cap="none" spc="0" normalizeH="0" baseline="0" noProof="0" dirty="0">
              <a:ln>
                <a:noFill/>
              </a:ln>
              <a:solidFill>
                <a:prstClr val="white"/>
              </a:solidFill>
              <a:effectLst/>
              <a:uLnTx/>
              <a:uFillTx/>
              <a:latin typeface="Arial"/>
              <a:ea typeface="+mn-ea"/>
              <a:cs typeface="+mn-cs"/>
            </a:endParaRPr>
          </a:p>
        </p:txBody>
      </p:sp>
      <p:pic>
        <p:nvPicPr>
          <p:cNvPr id="37" name="Picture 36">
            <a:extLst>
              <a:ext uri="{FF2B5EF4-FFF2-40B4-BE49-F238E27FC236}">
                <a16:creationId xmlns:a16="http://schemas.microsoft.com/office/drawing/2014/main" id="{CA3E206A-6777-4E19-8463-6177B396E415}"/>
              </a:ext>
            </a:extLst>
          </p:cNvPr>
          <p:cNvPicPr>
            <a:picLocks noChangeAspect="1"/>
          </p:cNvPicPr>
          <p:nvPr/>
        </p:nvPicPr>
        <p:blipFill>
          <a:blip r:embed="rId7"/>
          <a:stretch>
            <a:fillRect/>
          </a:stretch>
        </p:blipFill>
        <p:spPr>
          <a:xfrm>
            <a:off x="1520731" y="3645296"/>
            <a:ext cx="534235" cy="728933"/>
          </a:xfrm>
          <a:prstGeom prst="rect">
            <a:avLst/>
          </a:prstGeom>
        </p:spPr>
      </p:pic>
      <p:pic>
        <p:nvPicPr>
          <p:cNvPr id="38" name="Picture 37" descr="Graphical user interface, application&#10;&#10;Description automatically generated">
            <a:extLst>
              <a:ext uri="{FF2B5EF4-FFF2-40B4-BE49-F238E27FC236}">
                <a16:creationId xmlns:a16="http://schemas.microsoft.com/office/drawing/2014/main" id="{105CA4AE-A6DE-4DBB-AD70-9155FFB58327}"/>
              </a:ext>
            </a:extLst>
          </p:cNvPr>
          <p:cNvPicPr>
            <a:picLocks noChangeAspect="1"/>
          </p:cNvPicPr>
          <p:nvPr/>
        </p:nvPicPr>
        <p:blipFill>
          <a:blip r:embed="rId8"/>
          <a:stretch>
            <a:fillRect/>
          </a:stretch>
        </p:blipFill>
        <p:spPr>
          <a:xfrm>
            <a:off x="1441236" y="4349825"/>
            <a:ext cx="814960" cy="619178"/>
          </a:xfrm>
          <a:prstGeom prst="rect">
            <a:avLst/>
          </a:prstGeom>
        </p:spPr>
      </p:pic>
      <p:pic>
        <p:nvPicPr>
          <p:cNvPr id="39" name="Picture 38" descr="A close up of a computer&#10;&#10;Description automatically generated">
            <a:extLst>
              <a:ext uri="{FF2B5EF4-FFF2-40B4-BE49-F238E27FC236}">
                <a16:creationId xmlns:a16="http://schemas.microsoft.com/office/drawing/2014/main" id="{C7CEA5EE-4343-4BC3-B9AA-2F04637CF5FD}"/>
              </a:ext>
            </a:extLst>
          </p:cNvPr>
          <p:cNvPicPr>
            <a:picLocks noChangeAspect="1"/>
          </p:cNvPicPr>
          <p:nvPr/>
        </p:nvPicPr>
        <p:blipFill>
          <a:blip r:embed="rId9"/>
          <a:stretch>
            <a:fillRect/>
          </a:stretch>
        </p:blipFill>
        <p:spPr>
          <a:xfrm>
            <a:off x="2140943" y="3634440"/>
            <a:ext cx="789722" cy="556754"/>
          </a:xfrm>
          <a:prstGeom prst="rect">
            <a:avLst/>
          </a:prstGeom>
        </p:spPr>
      </p:pic>
      <p:pic>
        <p:nvPicPr>
          <p:cNvPr id="40" name="Picture 39" descr="A picture containing indoor, table, sitting, computer&#10;&#10;Description automatically generated">
            <a:extLst>
              <a:ext uri="{FF2B5EF4-FFF2-40B4-BE49-F238E27FC236}">
                <a16:creationId xmlns:a16="http://schemas.microsoft.com/office/drawing/2014/main" id="{D085A02A-C7D7-40C4-91C4-8D3D3C6EB153}"/>
              </a:ext>
            </a:extLst>
          </p:cNvPr>
          <p:cNvPicPr>
            <a:picLocks noChangeAspect="1"/>
          </p:cNvPicPr>
          <p:nvPr/>
        </p:nvPicPr>
        <p:blipFill>
          <a:blip r:embed="rId10"/>
          <a:stretch>
            <a:fillRect/>
          </a:stretch>
        </p:blipFill>
        <p:spPr>
          <a:xfrm>
            <a:off x="2251825" y="4283534"/>
            <a:ext cx="1029350" cy="522281"/>
          </a:xfrm>
          <a:prstGeom prst="rect">
            <a:avLst/>
          </a:prstGeom>
        </p:spPr>
      </p:pic>
      <p:pic>
        <p:nvPicPr>
          <p:cNvPr id="41" name="Picture 40" descr="A close up of electronics&#10;&#10;Description automatically generated">
            <a:extLst>
              <a:ext uri="{FF2B5EF4-FFF2-40B4-BE49-F238E27FC236}">
                <a16:creationId xmlns:a16="http://schemas.microsoft.com/office/drawing/2014/main" id="{C549512E-D716-411D-A545-132F7A009F53}"/>
              </a:ext>
            </a:extLst>
          </p:cNvPr>
          <p:cNvPicPr>
            <a:picLocks noChangeAspect="1"/>
          </p:cNvPicPr>
          <p:nvPr/>
        </p:nvPicPr>
        <p:blipFill>
          <a:blip r:embed="rId11"/>
          <a:stretch>
            <a:fillRect/>
          </a:stretch>
        </p:blipFill>
        <p:spPr>
          <a:xfrm>
            <a:off x="3194743" y="3101362"/>
            <a:ext cx="698903" cy="1208361"/>
          </a:xfrm>
          <a:prstGeom prst="rect">
            <a:avLst/>
          </a:prstGeom>
        </p:spPr>
      </p:pic>
      <p:pic>
        <p:nvPicPr>
          <p:cNvPr id="42" name="Picture 41" descr="A close up of electronics&#10;&#10;Description automatically generated">
            <a:extLst>
              <a:ext uri="{FF2B5EF4-FFF2-40B4-BE49-F238E27FC236}">
                <a16:creationId xmlns:a16="http://schemas.microsoft.com/office/drawing/2014/main" id="{E39C4D5B-AF58-4FBD-A12B-82789EB5D4D6}"/>
              </a:ext>
            </a:extLst>
          </p:cNvPr>
          <p:cNvPicPr>
            <a:picLocks noChangeAspect="1"/>
          </p:cNvPicPr>
          <p:nvPr/>
        </p:nvPicPr>
        <p:blipFill>
          <a:blip r:embed="rId12"/>
          <a:stretch>
            <a:fillRect/>
          </a:stretch>
        </p:blipFill>
        <p:spPr>
          <a:xfrm>
            <a:off x="3337540" y="4419383"/>
            <a:ext cx="605243" cy="605243"/>
          </a:xfrm>
          <a:prstGeom prst="rect">
            <a:avLst/>
          </a:prstGeom>
        </p:spPr>
      </p:pic>
      <p:pic>
        <p:nvPicPr>
          <p:cNvPr id="43" name="Picture 42">
            <a:extLst>
              <a:ext uri="{FF2B5EF4-FFF2-40B4-BE49-F238E27FC236}">
                <a16:creationId xmlns:a16="http://schemas.microsoft.com/office/drawing/2014/main" id="{86526800-B3A2-483C-8B81-7C89FD645DE5}"/>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4071028" y="3677359"/>
            <a:ext cx="625641" cy="547922"/>
          </a:xfrm>
          <a:prstGeom prst="rect">
            <a:avLst/>
          </a:prstGeom>
        </p:spPr>
      </p:pic>
      <p:pic>
        <p:nvPicPr>
          <p:cNvPr id="44" name="Picture 43" descr="Graphical user interface&#10;&#10;Description automatically generated">
            <a:extLst>
              <a:ext uri="{FF2B5EF4-FFF2-40B4-BE49-F238E27FC236}">
                <a16:creationId xmlns:a16="http://schemas.microsoft.com/office/drawing/2014/main" id="{2535B4F2-37C1-4064-9CE1-3A5B41A1EF6A}"/>
              </a:ext>
            </a:extLst>
          </p:cNvPr>
          <p:cNvPicPr>
            <a:picLocks noChangeAspect="1"/>
          </p:cNvPicPr>
          <p:nvPr/>
        </p:nvPicPr>
        <p:blipFill>
          <a:blip r:embed="rId14"/>
          <a:stretch>
            <a:fillRect/>
          </a:stretch>
        </p:blipFill>
        <p:spPr>
          <a:xfrm>
            <a:off x="4071028" y="4374229"/>
            <a:ext cx="605243" cy="605243"/>
          </a:xfrm>
          <a:prstGeom prst="rect">
            <a:avLst/>
          </a:prstGeom>
        </p:spPr>
      </p:pic>
      <p:pic>
        <p:nvPicPr>
          <p:cNvPr id="46" name="Picture 2" descr="See the source image">
            <a:extLst>
              <a:ext uri="{FF2B5EF4-FFF2-40B4-BE49-F238E27FC236}">
                <a16:creationId xmlns:a16="http://schemas.microsoft.com/office/drawing/2014/main" id="{86C88268-0955-4DC2-8A36-EC5FD364F15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065400" y="3553015"/>
            <a:ext cx="524145" cy="666101"/>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descr="A picture containing graphical user interface&#10;&#10;Description automatically generated">
            <a:extLst>
              <a:ext uri="{FF2B5EF4-FFF2-40B4-BE49-F238E27FC236}">
                <a16:creationId xmlns:a16="http://schemas.microsoft.com/office/drawing/2014/main" id="{710BB455-77B2-43A1-A38E-9C8C98F042A5}"/>
              </a:ext>
            </a:extLst>
          </p:cNvPr>
          <p:cNvPicPr>
            <a:picLocks noChangeAspect="1"/>
          </p:cNvPicPr>
          <p:nvPr/>
        </p:nvPicPr>
        <p:blipFill>
          <a:blip r:embed="rId16"/>
          <a:stretch>
            <a:fillRect/>
          </a:stretch>
        </p:blipFill>
        <p:spPr>
          <a:xfrm>
            <a:off x="1549245" y="2272162"/>
            <a:ext cx="2409788" cy="711834"/>
          </a:xfrm>
          <a:prstGeom prst="rect">
            <a:avLst/>
          </a:prstGeom>
        </p:spPr>
      </p:pic>
      <p:cxnSp>
        <p:nvCxnSpPr>
          <p:cNvPr id="48" name="Connecteur droit 60">
            <a:extLst>
              <a:ext uri="{FF2B5EF4-FFF2-40B4-BE49-F238E27FC236}">
                <a16:creationId xmlns:a16="http://schemas.microsoft.com/office/drawing/2014/main" id="{D9D9F259-60F6-4BD5-A4F8-80A898B69BFD}"/>
              </a:ext>
            </a:extLst>
          </p:cNvPr>
          <p:cNvCxnSpPr>
            <a:cxnSpLocks/>
          </p:cNvCxnSpPr>
          <p:nvPr/>
        </p:nvCxnSpPr>
        <p:spPr>
          <a:xfrm flipH="1" flipV="1">
            <a:off x="3035559" y="1931165"/>
            <a:ext cx="0" cy="165260"/>
          </a:xfrm>
          <a:prstGeom prst="line">
            <a:avLst/>
          </a:prstGeom>
          <a:noFill/>
          <a:ln w="19050" cap="rnd" cmpd="sng" algn="ctr">
            <a:solidFill>
              <a:srgbClr val="36C746"/>
            </a:solidFill>
            <a:prstDash val="solid"/>
          </a:ln>
          <a:effectLst/>
        </p:spPr>
      </p:cxnSp>
      <p:pic>
        <p:nvPicPr>
          <p:cNvPr id="49" name="Picture 2" descr="See the source image">
            <a:extLst>
              <a:ext uri="{FF2B5EF4-FFF2-40B4-BE49-F238E27FC236}">
                <a16:creationId xmlns:a16="http://schemas.microsoft.com/office/drawing/2014/main" id="{3487B943-C16A-4B91-B59A-6137B089CBEF}"/>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896796" y="4392542"/>
            <a:ext cx="861351" cy="605243"/>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a:extLst>
              <a:ext uri="{FF2B5EF4-FFF2-40B4-BE49-F238E27FC236}">
                <a16:creationId xmlns:a16="http://schemas.microsoft.com/office/drawing/2014/main" id="{8F792159-3E0D-498B-B266-4A94CD2186B1}"/>
              </a:ext>
            </a:extLst>
          </p:cNvPr>
          <p:cNvSpPr txBox="1"/>
          <p:nvPr/>
        </p:nvSpPr>
        <p:spPr>
          <a:xfrm>
            <a:off x="195227" y="589840"/>
            <a:ext cx="6329914" cy="369332"/>
          </a:xfrm>
          <a:prstGeom prst="rect">
            <a:avLst/>
          </a:prstGeom>
          <a:noFill/>
        </p:spPr>
        <p:txBody>
          <a:bodyPr wrap="square" rtlCol="0">
            <a:spAutoFit/>
          </a:bodyPr>
          <a:lstStyle/>
          <a:p>
            <a:pPr marL="0" marR="0" lvl="0" indent="0" algn="l" defTabSz="457184"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Specialized edge control for Critical Facility Management</a:t>
            </a:r>
          </a:p>
        </p:txBody>
      </p:sp>
    </p:spTree>
    <p:extLst>
      <p:ext uri="{BB962C8B-B14F-4D97-AF65-F5344CB8AC3E}">
        <p14:creationId xmlns:p14="http://schemas.microsoft.com/office/powerpoint/2010/main" val="241959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par>
                                <p:cTn id="23" presetID="10"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par>
                                <p:cTn id="26" presetID="10" presetClass="entr" presetSubtype="0" fill="hold"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par>
                                <p:cTn id="29" presetID="10" presetClass="entr" presetSubtype="0"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par>
                                <p:cTn id="32" presetID="10" presetClass="entr" presetSubtype="0" fill="hold"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500"/>
                                        <p:tgtEl>
                                          <p:spTgt spid="24"/>
                                        </p:tgtEl>
                                      </p:cBhvr>
                                    </p:animEffect>
                                  </p:childTnLst>
                                </p:cTn>
                              </p:par>
                              <p:par>
                                <p:cTn id="35" presetID="10"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par>
                                <p:cTn id="38" presetID="10" presetClass="entr" presetSubtype="0" fill="hold"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500"/>
                                        <p:tgtEl>
                                          <p:spTgt spid="26"/>
                                        </p:tgtEl>
                                      </p:cBhvr>
                                    </p:animEffect>
                                  </p:childTnLst>
                                </p:cTn>
                              </p:par>
                              <p:par>
                                <p:cTn id="41" presetID="10" presetClass="entr" presetSubtype="0"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500"/>
                                        <p:tgtEl>
                                          <p:spTgt spid="27"/>
                                        </p:tgtEl>
                                      </p:cBhvr>
                                    </p:animEffect>
                                  </p:childTnLst>
                                </p:cTn>
                              </p:par>
                              <p:par>
                                <p:cTn id="44" presetID="10" presetClass="entr" presetSubtype="0" fill="hold"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fade">
                                      <p:cBhvr>
                                        <p:cTn id="49" dur="500"/>
                                        <p:tgtEl>
                                          <p:spTgt spid="32"/>
                                        </p:tgtEl>
                                      </p:cBhvr>
                                    </p:animEffect>
                                  </p:childTnLst>
                                </p:cTn>
                              </p:par>
                              <p:par>
                                <p:cTn id="50" presetID="10" presetClass="entr" presetSubtype="0" fill="hold" nodeType="withEffect">
                                  <p:stCondLst>
                                    <p:cond delay="0"/>
                                  </p:stCondLst>
                                  <p:childTnLst>
                                    <p:set>
                                      <p:cBhvr>
                                        <p:cTn id="51" dur="1" fill="hold">
                                          <p:stCondLst>
                                            <p:cond delay="0"/>
                                          </p:stCondLst>
                                        </p:cTn>
                                        <p:tgtEl>
                                          <p:spTgt spid="33"/>
                                        </p:tgtEl>
                                        <p:attrNameLst>
                                          <p:attrName>style.visibility</p:attrName>
                                        </p:attrNameLst>
                                      </p:cBhvr>
                                      <p:to>
                                        <p:strVal val="visible"/>
                                      </p:to>
                                    </p:set>
                                    <p:animEffect transition="in" filter="fade">
                                      <p:cBhvr>
                                        <p:cTn id="52" dur="500"/>
                                        <p:tgtEl>
                                          <p:spTgt spid="33"/>
                                        </p:tgtEl>
                                      </p:cBhvr>
                                    </p:animEffect>
                                  </p:childTnLst>
                                </p:cTn>
                              </p:par>
                              <p:par>
                                <p:cTn id="53" presetID="10" presetClass="entr" presetSubtype="0" fill="hold" nodeType="withEffect">
                                  <p:stCondLst>
                                    <p:cond delay="0"/>
                                  </p:stCondLst>
                                  <p:childTnLst>
                                    <p:set>
                                      <p:cBhvr>
                                        <p:cTn id="54" dur="1" fill="hold">
                                          <p:stCondLst>
                                            <p:cond delay="0"/>
                                          </p:stCondLst>
                                        </p:cTn>
                                        <p:tgtEl>
                                          <p:spTgt spid="34"/>
                                        </p:tgtEl>
                                        <p:attrNameLst>
                                          <p:attrName>style.visibility</p:attrName>
                                        </p:attrNameLst>
                                      </p:cBhvr>
                                      <p:to>
                                        <p:strVal val="visible"/>
                                      </p:to>
                                    </p:set>
                                    <p:animEffect transition="in" filter="fade">
                                      <p:cBhvr>
                                        <p:cTn id="55" dur="500"/>
                                        <p:tgtEl>
                                          <p:spTgt spid="34"/>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35"/>
                                        </p:tgtEl>
                                        <p:attrNameLst>
                                          <p:attrName>style.visibility</p:attrName>
                                        </p:attrNameLst>
                                      </p:cBhvr>
                                      <p:to>
                                        <p:strVal val="visible"/>
                                      </p:to>
                                    </p:set>
                                    <p:animEffect transition="in" filter="fade">
                                      <p:cBhvr>
                                        <p:cTn id="58" dur="500"/>
                                        <p:tgtEl>
                                          <p:spTgt spid="35"/>
                                        </p:tgtEl>
                                      </p:cBhvr>
                                    </p:animEffect>
                                  </p:childTnLst>
                                </p:cTn>
                              </p:par>
                              <p:par>
                                <p:cTn id="59" presetID="10" presetClass="entr" presetSubtype="0" fill="hold" nodeType="withEffect">
                                  <p:stCondLst>
                                    <p:cond delay="0"/>
                                  </p:stCondLst>
                                  <p:childTnLst>
                                    <p:set>
                                      <p:cBhvr>
                                        <p:cTn id="60" dur="1" fill="hold">
                                          <p:stCondLst>
                                            <p:cond delay="0"/>
                                          </p:stCondLst>
                                        </p:cTn>
                                        <p:tgtEl>
                                          <p:spTgt spid="37"/>
                                        </p:tgtEl>
                                        <p:attrNameLst>
                                          <p:attrName>style.visibility</p:attrName>
                                        </p:attrNameLst>
                                      </p:cBhvr>
                                      <p:to>
                                        <p:strVal val="visible"/>
                                      </p:to>
                                    </p:set>
                                    <p:animEffect transition="in" filter="fade">
                                      <p:cBhvr>
                                        <p:cTn id="61" dur="500"/>
                                        <p:tgtEl>
                                          <p:spTgt spid="37"/>
                                        </p:tgtEl>
                                      </p:cBhvr>
                                    </p:animEffect>
                                  </p:childTnLst>
                                </p:cTn>
                              </p:par>
                              <p:par>
                                <p:cTn id="62" presetID="10" presetClass="entr" presetSubtype="0" fill="hold" nodeType="withEffect">
                                  <p:stCondLst>
                                    <p:cond delay="0"/>
                                  </p:stCondLst>
                                  <p:childTnLst>
                                    <p:set>
                                      <p:cBhvr>
                                        <p:cTn id="63" dur="1" fill="hold">
                                          <p:stCondLst>
                                            <p:cond delay="0"/>
                                          </p:stCondLst>
                                        </p:cTn>
                                        <p:tgtEl>
                                          <p:spTgt spid="38"/>
                                        </p:tgtEl>
                                        <p:attrNameLst>
                                          <p:attrName>style.visibility</p:attrName>
                                        </p:attrNameLst>
                                      </p:cBhvr>
                                      <p:to>
                                        <p:strVal val="visible"/>
                                      </p:to>
                                    </p:set>
                                    <p:animEffect transition="in" filter="fade">
                                      <p:cBhvr>
                                        <p:cTn id="64" dur="500"/>
                                        <p:tgtEl>
                                          <p:spTgt spid="38"/>
                                        </p:tgtEl>
                                      </p:cBhvr>
                                    </p:animEffect>
                                  </p:childTnLst>
                                </p:cTn>
                              </p:par>
                              <p:par>
                                <p:cTn id="65" presetID="10" presetClass="entr" presetSubtype="0" fill="hold" nodeType="withEffect">
                                  <p:stCondLst>
                                    <p:cond delay="0"/>
                                  </p:stCondLst>
                                  <p:childTnLst>
                                    <p:set>
                                      <p:cBhvr>
                                        <p:cTn id="66" dur="1" fill="hold">
                                          <p:stCondLst>
                                            <p:cond delay="0"/>
                                          </p:stCondLst>
                                        </p:cTn>
                                        <p:tgtEl>
                                          <p:spTgt spid="39"/>
                                        </p:tgtEl>
                                        <p:attrNameLst>
                                          <p:attrName>style.visibility</p:attrName>
                                        </p:attrNameLst>
                                      </p:cBhvr>
                                      <p:to>
                                        <p:strVal val="visible"/>
                                      </p:to>
                                    </p:set>
                                    <p:animEffect transition="in" filter="fade">
                                      <p:cBhvr>
                                        <p:cTn id="67" dur="500"/>
                                        <p:tgtEl>
                                          <p:spTgt spid="39"/>
                                        </p:tgtEl>
                                      </p:cBhvr>
                                    </p:animEffect>
                                  </p:childTnLst>
                                </p:cTn>
                              </p:par>
                              <p:par>
                                <p:cTn id="68" presetID="10" presetClass="entr" presetSubtype="0" fill="hold" nodeType="withEffect">
                                  <p:stCondLst>
                                    <p:cond delay="0"/>
                                  </p:stCondLst>
                                  <p:childTnLst>
                                    <p:set>
                                      <p:cBhvr>
                                        <p:cTn id="69" dur="1" fill="hold">
                                          <p:stCondLst>
                                            <p:cond delay="0"/>
                                          </p:stCondLst>
                                        </p:cTn>
                                        <p:tgtEl>
                                          <p:spTgt spid="40"/>
                                        </p:tgtEl>
                                        <p:attrNameLst>
                                          <p:attrName>style.visibility</p:attrName>
                                        </p:attrNameLst>
                                      </p:cBhvr>
                                      <p:to>
                                        <p:strVal val="visible"/>
                                      </p:to>
                                    </p:set>
                                    <p:animEffect transition="in" filter="fade">
                                      <p:cBhvr>
                                        <p:cTn id="70" dur="500"/>
                                        <p:tgtEl>
                                          <p:spTgt spid="40"/>
                                        </p:tgtEl>
                                      </p:cBhvr>
                                    </p:animEffect>
                                  </p:childTnLst>
                                </p:cTn>
                              </p:par>
                              <p:par>
                                <p:cTn id="71" presetID="10" presetClass="entr" presetSubtype="0" fill="hold" nodeType="withEffect">
                                  <p:stCondLst>
                                    <p:cond delay="0"/>
                                  </p:stCondLst>
                                  <p:childTnLst>
                                    <p:set>
                                      <p:cBhvr>
                                        <p:cTn id="72" dur="1" fill="hold">
                                          <p:stCondLst>
                                            <p:cond delay="0"/>
                                          </p:stCondLst>
                                        </p:cTn>
                                        <p:tgtEl>
                                          <p:spTgt spid="41"/>
                                        </p:tgtEl>
                                        <p:attrNameLst>
                                          <p:attrName>style.visibility</p:attrName>
                                        </p:attrNameLst>
                                      </p:cBhvr>
                                      <p:to>
                                        <p:strVal val="visible"/>
                                      </p:to>
                                    </p:set>
                                    <p:animEffect transition="in" filter="fade">
                                      <p:cBhvr>
                                        <p:cTn id="73" dur="500"/>
                                        <p:tgtEl>
                                          <p:spTgt spid="41"/>
                                        </p:tgtEl>
                                      </p:cBhvr>
                                    </p:animEffect>
                                  </p:childTnLst>
                                </p:cTn>
                              </p:par>
                              <p:par>
                                <p:cTn id="74" presetID="10" presetClass="entr" presetSubtype="0" fill="hold" nodeType="withEffect">
                                  <p:stCondLst>
                                    <p:cond delay="0"/>
                                  </p:stCondLst>
                                  <p:childTnLst>
                                    <p:set>
                                      <p:cBhvr>
                                        <p:cTn id="75" dur="1" fill="hold">
                                          <p:stCondLst>
                                            <p:cond delay="0"/>
                                          </p:stCondLst>
                                        </p:cTn>
                                        <p:tgtEl>
                                          <p:spTgt spid="42"/>
                                        </p:tgtEl>
                                        <p:attrNameLst>
                                          <p:attrName>style.visibility</p:attrName>
                                        </p:attrNameLst>
                                      </p:cBhvr>
                                      <p:to>
                                        <p:strVal val="visible"/>
                                      </p:to>
                                    </p:set>
                                    <p:animEffect transition="in" filter="fade">
                                      <p:cBhvr>
                                        <p:cTn id="76" dur="500"/>
                                        <p:tgtEl>
                                          <p:spTgt spid="42"/>
                                        </p:tgtEl>
                                      </p:cBhvr>
                                    </p:animEffect>
                                  </p:childTnLst>
                                </p:cTn>
                              </p:par>
                              <p:par>
                                <p:cTn id="77" presetID="10" presetClass="entr" presetSubtype="0" fill="hold" nodeType="withEffect">
                                  <p:stCondLst>
                                    <p:cond delay="0"/>
                                  </p:stCondLst>
                                  <p:childTnLst>
                                    <p:set>
                                      <p:cBhvr>
                                        <p:cTn id="78" dur="1" fill="hold">
                                          <p:stCondLst>
                                            <p:cond delay="0"/>
                                          </p:stCondLst>
                                        </p:cTn>
                                        <p:tgtEl>
                                          <p:spTgt spid="43"/>
                                        </p:tgtEl>
                                        <p:attrNameLst>
                                          <p:attrName>style.visibility</p:attrName>
                                        </p:attrNameLst>
                                      </p:cBhvr>
                                      <p:to>
                                        <p:strVal val="visible"/>
                                      </p:to>
                                    </p:set>
                                    <p:animEffect transition="in" filter="fade">
                                      <p:cBhvr>
                                        <p:cTn id="79" dur="500"/>
                                        <p:tgtEl>
                                          <p:spTgt spid="43"/>
                                        </p:tgtEl>
                                      </p:cBhvr>
                                    </p:animEffect>
                                  </p:childTnLst>
                                </p:cTn>
                              </p:par>
                              <p:par>
                                <p:cTn id="80" presetID="10" presetClass="entr" presetSubtype="0" fill="hold" nodeType="withEffect">
                                  <p:stCondLst>
                                    <p:cond delay="0"/>
                                  </p:stCondLst>
                                  <p:childTnLst>
                                    <p:set>
                                      <p:cBhvr>
                                        <p:cTn id="81" dur="1" fill="hold">
                                          <p:stCondLst>
                                            <p:cond delay="0"/>
                                          </p:stCondLst>
                                        </p:cTn>
                                        <p:tgtEl>
                                          <p:spTgt spid="44"/>
                                        </p:tgtEl>
                                        <p:attrNameLst>
                                          <p:attrName>style.visibility</p:attrName>
                                        </p:attrNameLst>
                                      </p:cBhvr>
                                      <p:to>
                                        <p:strVal val="visible"/>
                                      </p:to>
                                    </p:set>
                                    <p:animEffect transition="in" filter="fade">
                                      <p:cBhvr>
                                        <p:cTn id="82" dur="500"/>
                                        <p:tgtEl>
                                          <p:spTgt spid="44"/>
                                        </p:tgtEl>
                                      </p:cBhvr>
                                    </p:animEffect>
                                  </p:childTnLst>
                                </p:cTn>
                              </p:par>
                              <p:par>
                                <p:cTn id="83" presetID="10" presetClass="entr" presetSubtype="0" fill="hold" nodeType="withEffect">
                                  <p:stCondLst>
                                    <p:cond delay="0"/>
                                  </p:stCondLst>
                                  <p:childTnLst>
                                    <p:set>
                                      <p:cBhvr>
                                        <p:cTn id="84" dur="1" fill="hold">
                                          <p:stCondLst>
                                            <p:cond delay="0"/>
                                          </p:stCondLst>
                                        </p:cTn>
                                        <p:tgtEl>
                                          <p:spTgt spid="46"/>
                                        </p:tgtEl>
                                        <p:attrNameLst>
                                          <p:attrName>style.visibility</p:attrName>
                                        </p:attrNameLst>
                                      </p:cBhvr>
                                      <p:to>
                                        <p:strVal val="visible"/>
                                      </p:to>
                                    </p:set>
                                    <p:animEffect transition="in" filter="fade">
                                      <p:cBhvr>
                                        <p:cTn id="85" dur="500"/>
                                        <p:tgtEl>
                                          <p:spTgt spid="46"/>
                                        </p:tgtEl>
                                      </p:cBhvr>
                                    </p:animEffect>
                                  </p:childTnLst>
                                </p:cTn>
                              </p:par>
                              <p:par>
                                <p:cTn id="86" presetID="10" presetClass="entr" presetSubtype="0" fill="hold" nodeType="withEffect">
                                  <p:stCondLst>
                                    <p:cond delay="0"/>
                                  </p:stCondLst>
                                  <p:childTnLst>
                                    <p:set>
                                      <p:cBhvr>
                                        <p:cTn id="87" dur="1" fill="hold">
                                          <p:stCondLst>
                                            <p:cond delay="0"/>
                                          </p:stCondLst>
                                        </p:cTn>
                                        <p:tgtEl>
                                          <p:spTgt spid="47"/>
                                        </p:tgtEl>
                                        <p:attrNameLst>
                                          <p:attrName>style.visibility</p:attrName>
                                        </p:attrNameLst>
                                      </p:cBhvr>
                                      <p:to>
                                        <p:strVal val="visible"/>
                                      </p:to>
                                    </p:set>
                                    <p:animEffect transition="in" filter="fade">
                                      <p:cBhvr>
                                        <p:cTn id="88" dur="500"/>
                                        <p:tgtEl>
                                          <p:spTgt spid="47"/>
                                        </p:tgtEl>
                                      </p:cBhvr>
                                    </p:animEffect>
                                  </p:childTnLst>
                                </p:cTn>
                              </p:par>
                              <p:par>
                                <p:cTn id="89" presetID="10" presetClass="entr" presetSubtype="0" fill="hold" nodeType="withEffect">
                                  <p:stCondLst>
                                    <p:cond delay="0"/>
                                  </p:stCondLst>
                                  <p:childTnLst>
                                    <p:set>
                                      <p:cBhvr>
                                        <p:cTn id="90" dur="1" fill="hold">
                                          <p:stCondLst>
                                            <p:cond delay="0"/>
                                          </p:stCondLst>
                                        </p:cTn>
                                        <p:tgtEl>
                                          <p:spTgt spid="48"/>
                                        </p:tgtEl>
                                        <p:attrNameLst>
                                          <p:attrName>style.visibility</p:attrName>
                                        </p:attrNameLst>
                                      </p:cBhvr>
                                      <p:to>
                                        <p:strVal val="visible"/>
                                      </p:to>
                                    </p:set>
                                    <p:animEffect transition="in" filter="fade">
                                      <p:cBhvr>
                                        <p:cTn id="91" dur="500"/>
                                        <p:tgtEl>
                                          <p:spTgt spid="48"/>
                                        </p:tgtEl>
                                      </p:cBhvr>
                                    </p:animEffect>
                                  </p:childTnLst>
                                </p:cTn>
                              </p:par>
                              <p:par>
                                <p:cTn id="92" presetID="10" presetClass="entr" presetSubtype="0" fill="hold" nodeType="withEffect">
                                  <p:stCondLst>
                                    <p:cond delay="0"/>
                                  </p:stCondLst>
                                  <p:childTnLst>
                                    <p:set>
                                      <p:cBhvr>
                                        <p:cTn id="93" dur="1" fill="hold">
                                          <p:stCondLst>
                                            <p:cond delay="0"/>
                                          </p:stCondLst>
                                        </p:cTn>
                                        <p:tgtEl>
                                          <p:spTgt spid="49"/>
                                        </p:tgtEl>
                                        <p:attrNameLst>
                                          <p:attrName>style.visibility</p:attrName>
                                        </p:attrNameLst>
                                      </p:cBhvr>
                                      <p:to>
                                        <p:strVal val="visible"/>
                                      </p:to>
                                    </p:set>
                                    <p:animEffect transition="in" filter="fade">
                                      <p:cBhvr>
                                        <p:cTn id="94" dur="500"/>
                                        <p:tgtEl>
                                          <p:spTgt spid="49"/>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51"/>
                                        </p:tgtEl>
                                        <p:attrNameLst>
                                          <p:attrName>style.visibility</p:attrName>
                                        </p:attrNameLst>
                                      </p:cBhvr>
                                      <p:to>
                                        <p:strVal val="visible"/>
                                      </p:to>
                                    </p:set>
                                    <p:animEffect transition="in" filter="fade">
                                      <p:cBhvr>
                                        <p:cTn id="97"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7" grpId="0"/>
      <p:bldP spid="18" grpId="0"/>
      <p:bldP spid="19" grpId="0"/>
      <p:bldP spid="20" grpId="0"/>
      <p:bldP spid="32" grpId="0"/>
      <p:bldP spid="35" grpId="0"/>
      <p:bldP spid="5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3DC83CB-36BF-2E48-BAC3-48D74481F72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
            <a:ext cx="9144000" cy="5143501"/>
          </a:xfrm>
          <a:prstGeom prst="rect">
            <a:avLst/>
          </a:prstGeom>
        </p:spPr>
      </p:pic>
      <p:sp>
        <p:nvSpPr>
          <p:cNvPr id="12" name="Rectangle 11">
            <a:extLst>
              <a:ext uri="{FF2B5EF4-FFF2-40B4-BE49-F238E27FC236}">
                <a16:creationId xmlns:a16="http://schemas.microsoft.com/office/drawing/2014/main" id="{ACB67C85-12C6-4C6F-A34B-9ED2C7FC88EA}"/>
              </a:ext>
            </a:extLst>
          </p:cNvPr>
          <p:cNvSpPr/>
          <p:nvPr/>
        </p:nvSpPr>
        <p:spPr>
          <a:xfrm>
            <a:off x="20201" y="0"/>
            <a:ext cx="9123799" cy="5143500"/>
          </a:xfrm>
          <a:prstGeom prst="rect">
            <a:avLst/>
          </a:prstGeom>
          <a:solidFill>
            <a:srgbClr val="000000">
              <a:alpha val="30196"/>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6918" rtl="0" eaLnBrk="1" fontAlgn="auto" latinLnBrk="0" hangingPunct="1">
              <a:lnSpc>
                <a:spcPct val="100000"/>
              </a:lnSpc>
              <a:spcBef>
                <a:spcPts val="0"/>
              </a:spcBef>
              <a:spcAft>
                <a:spcPts val="0"/>
              </a:spcAft>
              <a:buClrTx/>
              <a:buSzTx/>
              <a:buFontTx/>
              <a:buNone/>
              <a:tabLst/>
              <a:defRPr/>
            </a:pPr>
            <a:endParaRPr kumimoji="0" lang="en-US" sz="5759" b="0" i="0" u="none" strike="noStrike" kern="1200" cap="none" spc="0" normalizeH="0" baseline="0" noProof="0" dirty="0">
              <a:ln>
                <a:noFill/>
              </a:ln>
              <a:solidFill>
                <a:srgbClr val="FF0000"/>
              </a:solidFill>
              <a:effectLst/>
              <a:uLnTx/>
              <a:uFillTx/>
              <a:latin typeface="Arial"/>
              <a:ea typeface="+mn-ea"/>
              <a:cs typeface="+mn-cs"/>
            </a:endParaRPr>
          </a:p>
        </p:txBody>
      </p:sp>
      <p:pic>
        <p:nvPicPr>
          <p:cNvPr id="9" name="Picture 8" descr="schneider_LIO_Life-Green_RGB.png">
            <a:extLst>
              <a:ext uri="{FF2B5EF4-FFF2-40B4-BE49-F238E27FC236}">
                <a16:creationId xmlns:a16="http://schemas.microsoft.com/office/drawing/2014/main" id="{E760DF83-A4A1-45AA-BF20-53A08F96C568}"/>
              </a:ext>
            </a:extLst>
          </p:cNvPr>
          <p:cNvPicPr>
            <a:picLocks noChangeAspect="1"/>
          </p:cNvPicPr>
          <p:nvPr/>
        </p:nvPicPr>
        <p:blipFill>
          <a:blip r:embed="rId3" cstate="print">
            <a:biLevel thresh="25000"/>
          </a:blip>
          <a:stretch>
            <a:fillRect/>
          </a:stretch>
        </p:blipFill>
        <p:spPr>
          <a:xfrm>
            <a:off x="6788738" y="4494997"/>
            <a:ext cx="2041798" cy="562953"/>
          </a:xfrm>
          <a:prstGeom prst="rect">
            <a:avLst/>
          </a:prstGeom>
        </p:spPr>
      </p:pic>
      <p:sp>
        <p:nvSpPr>
          <p:cNvPr id="11" name="object 3">
            <a:extLst>
              <a:ext uri="{FF2B5EF4-FFF2-40B4-BE49-F238E27FC236}">
                <a16:creationId xmlns:a16="http://schemas.microsoft.com/office/drawing/2014/main" id="{898B2962-23DF-44C0-B2AE-5EC0BF516FE5}"/>
              </a:ext>
            </a:extLst>
          </p:cNvPr>
          <p:cNvSpPr/>
          <p:nvPr/>
        </p:nvSpPr>
        <p:spPr>
          <a:xfrm flipH="1">
            <a:off x="0" y="4709160"/>
            <a:ext cx="6696253" cy="131984"/>
          </a:xfrm>
          <a:custGeom>
            <a:avLst/>
            <a:gdLst/>
            <a:ahLst/>
            <a:cxnLst/>
            <a:rect l="l" t="t" r="r" b="b"/>
            <a:pathLst>
              <a:path w="20104100" h="3634104">
                <a:moveTo>
                  <a:pt x="0" y="3634056"/>
                </a:moveTo>
                <a:lnTo>
                  <a:pt x="20104100" y="3634056"/>
                </a:lnTo>
                <a:lnTo>
                  <a:pt x="20104100" y="0"/>
                </a:lnTo>
                <a:lnTo>
                  <a:pt x="0" y="0"/>
                </a:lnTo>
                <a:lnTo>
                  <a:pt x="0" y="3634056"/>
                </a:lnTo>
                <a:close/>
              </a:path>
            </a:pathLst>
          </a:custGeom>
          <a:solidFill>
            <a:schemeClr val="tx2"/>
          </a:solidFill>
        </p:spPr>
        <p:txBody>
          <a:bodyPr wrap="square" lIns="0" tIns="0" rIns="0" bIns="0" rtlCol="0"/>
          <a:lstStyle/>
          <a:p>
            <a:pPr marL="0" marR="0" lvl="0" indent="0" algn="l" defTabSz="456258" rtl="0" eaLnBrk="1" fontAlgn="auto" latinLnBrk="0" hangingPunct="1">
              <a:lnSpc>
                <a:spcPct val="100000"/>
              </a:lnSpc>
              <a:spcBef>
                <a:spcPts val="0"/>
              </a:spcBef>
              <a:spcAft>
                <a:spcPts val="0"/>
              </a:spcAft>
              <a:buClrTx/>
              <a:buSzTx/>
              <a:buFontTx/>
              <a:buNone/>
              <a:tabLst/>
              <a:defRPr/>
            </a:pPr>
            <a:endParaRPr kumimoji="0" sz="1799" b="0" i="0" u="none" strike="noStrike" kern="1200" cap="none" spc="0" normalizeH="0" baseline="0" noProof="0" dirty="0">
              <a:ln>
                <a:noFill/>
              </a:ln>
              <a:solidFill>
                <a:prstClr val="black"/>
              </a:solidFill>
              <a:effectLst/>
              <a:uLnTx/>
              <a:uFillTx/>
              <a:latin typeface="Arial Rounded MT Std" panose="020F0502020102020204" pitchFamily="34" charset="0"/>
              <a:ea typeface="+mn-ea"/>
              <a:cs typeface="+mn-cs"/>
            </a:endParaRPr>
          </a:p>
        </p:txBody>
      </p:sp>
      <p:sp>
        <p:nvSpPr>
          <p:cNvPr id="13" name="object 3">
            <a:extLst>
              <a:ext uri="{FF2B5EF4-FFF2-40B4-BE49-F238E27FC236}">
                <a16:creationId xmlns:a16="http://schemas.microsoft.com/office/drawing/2014/main" id="{6B8868EE-5427-44C4-8EAC-55EB6057F8FC}"/>
              </a:ext>
            </a:extLst>
          </p:cNvPr>
          <p:cNvSpPr/>
          <p:nvPr/>
        </p:nvSpPr>
        <p:spPr>
          <a:xfrm flipH="1">
            <a:off x="8923020" y="4709160"/>
            <a:ext cx="220980" cy="131984"/>
          </a:xfrm>
          <a:custGeom>
            <a:avLst/>
            <a:gdLst/>
            <a:ahLst/>
            <a:cxnLst/>
            <a:rect l="l" t="t" r="r" b="b"/>
            <a:pathLst>
              <a:path w="20104100" h="3634104">
                <a:moveTo>
                  <a:pt x="0" y="3634056"/>
                </a:moveTo>
                <a:lnTo>
                  <a:pt x="20104100" y="3634056"/>
                </a:lnTo>
                <a:lnTo>
                  <a:pt x="20104100" y="0"/>
                </a:lnTo>
                <a:lnTo>
                  <a:pt x="0" y="0"/>
                </a:lnTo>
                <a:lnTo>
                  <a:pt x="0" y="3634056"/>
                </a:lnTo>
                <a:close/>
              </a:path>
            </a:pathLst>
          </a:custGeom>
          <a:solidFill>
            <a:schemeClr val="tx2"/>
          </a:solidFill>
        </p:spPr>
        <p:txBody>
          <a:bodyPr wrap="square" lIns="0" tIns="0" rIns="0" bIns="0" rtlCol="0"/>
          <a:lstStyle/>
          <a:p>
            <a:pPr marL="0" marR="0" lvl="0" indent="0" algn="l" defTabSz="456258" rtl="0" eaLnBrk="1" fontAlgn="auto" latinLnBrk="0" hangingPunct="1">
              <a:lnSpc>
                <a:spcPct val="100000"/>
              </a:lnSpc>
              <a:spcBef>
                <a:spcPts val="0"/>
              </a:spcBef>
              <a:spcAft>
                <a:spcPts val="0"/>
              </a:spcAft>
              <a:buClrTx/>
              <a:buSzTx/>
              <a:buFontTx/>
              <a:buNone/>
              <a:tabLst/>
              <a:defRPr/>
            </a:pPr>
            <a:endParaRPr kumimoji="0" sz="1799" b="0" i="0" u="none" strike="noStrike" kern="1200" cap="none" spc="0" normalizeH="0" baseline="0" noProof="0" dirty="0">
              <a:ln>
                <a:noFill/>
              </a:ln>
              <a:solidFill>
                <a:prstClr val="black"/>
              </a:solidFill>
              <a:effectLst/>
              <a:uLnTx/>
              <a:uFillTx/>
              <a:latin typeface="Arial Rounded MT Std" panose="020F0502020102020204" pitchFamily="34" charset="0"/>
              <a:ea typeface="+mn-ea"/>
              <a:cs typeface="+mn-cs"/>
            </a:endParaRPr>
          </a:p>
        </p:txBody>
      </p:sp>
      <p:sp>
        <p:nvSpPr>
          <p:cNvPr id="14" name="Rectangle 13">
            <a:extLst>
              <a:ext uri="{FF2B5EF4-FFF2-40B4-BE49-F238E27FC236}">
                <a16:creationId xmlns:a16="http://schemas.microsoft.com/office/drawing/2014/main" id="{17B99CC6-6AEA-4ED7-AB68-820BC896D814}"/>
              </a:ext>
            </a:extLst>
          </p:cNvPr>
          <p:cNvSpPr/>
          <p:nvPr/>
        </p:nvSpPr>
        <p:spPr>
          <a:xfrm>
            <a:off x="338762" y="2261391"/>
            <a:ext cx="8584258" cy="590931"/>
          </a:xfrm>
          <a:prstGeom prst="rect">
            <a:avLst/>
          </a:prstGeom>
        </p:spPr>
        <p:txBody>
          <a:bodyPr wrap="square">
            <a:spAutoFit/>
          </a:bodyPr>
          <a:lstStyle/>
          <a:p>
            <a:pPr marL="0" marR="0" lvl="0" indent="0" algn="l" defTabSz="1023854" rtl="0" eaLnBrk="1" fontAlgn="auto" latinLnBrk="0" hangingPunct="1">
              <a:lnSpc>
                <a:spcPct val="90000"/>
              </a:lnSpc>
              <a:spcBef>
                <a:spcPts val="1120"/>
              </a:spcBef>
              <a:spcAft>
                <a:spcPts val="0"/>
              </a:spcAft>
              <a:buClrTx/>
              <a:buSzTx/>
              <a:buFontTx/>
              <a:buNone/>
              <a:tabLst/>
              <a:defRPr/>
            </a:pPr>
            <a:r>
              <a:rPr kumimoji="0" lang="en-US" sz="3600" b="1" i="0" u="none" strike="noStrike" kern="1200" cap="none" spc="0" normalizeH="0" baseline="0" noProof="0" dirty="0">
                <a:ln>
                  <a:noFill/>
                </a:ln>
                <a:solidFill>
                  <a:srgbClr val="3DCD58"/>
                </a:solidFill>
                <a:effectLst/>
                <a:uLnTx/>
                <a:uFillTx/>
                <a:latin typeface="Arial"/>
                <a:ea typeface="+mn-ea"/>
                <a:cs typeface="+mn-cs"/>
              </a:rPr>
              <a:t>Ordering Power Operation using SOC</a:t>
            </a:r>
          </a:p>
        </p:txBody>
      </p:sp>
      <p:sp>
        <p:nvSpPr>
          <p:cNvPr id="15" name="Rectangle 14">
            <a:extLst>
              <a:ext uri="{FF2B5EF4-FFF2-40B4-BE49-F238E27FC236}">
                <a16:creationId xmlns:a16="http://schemas.microsoft.com/office/drawing/2014/main" id="{685507AE-5053-4D62-9A2F-38A4B4DEEC74}"/>
              </a:ext>
            </a:extLst>
          </p:cNvPr>
          <p:cNvSpPr/>
          <p:nvPr/>
        </p:nvSpPr>
        <p:spPr>
          <a:xfrm>
            <a:off x="338762" y="2852322"/>
            <a:ext cx="5097647" cy="400110"/>
          </a:xfrm>
          <a:prstGeom prst="rect">
            <a:avLst/>
          </a:prstGeom>
        </p:spPr>
        <p:txBody>
          <a:bodyPr wrap="square">
            <a:spAutoFit/>
          </a:bodyPr>
          <a:lstStyle/>
          <a:p>
            <a:pPr marL="0" marR="0" lvl="0" indent="0" algn="l" defTabSz="914149"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3DCD58"/>
                </a:solidFill>
                <a:effectLst/>
                <a:uLnTx/>
                <a:uFillTx/>
                <a:latin typeface="Arial"/>
                <a:ea typeface="+mn-ea"/>
                <a:cs typeface="+mn-cs"/>
              </a:rPr>
              <a:t>Information effective June 30, 2021</a:t>
            </a:r>
          </a:p>
        </p:txBody>
      </p:sp>
      <p:sp>
        <p:nvSpPr>
          <p:cNvPr id="10" name="Rectangle 9">
            <a:extLst>
              <a:ext uri="{FF2B5EF4-FFF2-40B4-BE49-F238E27FC236}">
                <a16:creationId xmlns:a16="http://schemas.microsoft.com/office/drawing/2014/main" id="{29CA1963-61DB-46E7-95F0-46743879A061}"/>
              </a:ext>
            </a:extLst>
          </p:cNvPr>
          <p:cNvSpPr/>
          <p:nvPr/>
        </p:nvSpPr>
        <p:spPr>
          <a:xfrm>
            <a:off x="338762" y="4148647"/>
            <a:ext cx="7651556" cy="461665"/>
          </a:xfrm>
          <a:prstGeom prst="rect">
            <a:avLst/>
          </a:prstGeom>
        </p:spPr>
        <p:txBody>
          <a:bodyPr wrap="square">
            <a:spAutoFit/>
          </a:bodyPr>
          <a:lstStyle/>
          <a:p>
            <a:pPr marL="0" marR="0" lvl="0" indent="0" algn="l" defTabSz="91414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a:ea typeface="+mn-ea"/>
                <a:cs typeface="+mn-cs"/>
              </a:rPr>
              <a:t>Schneider Electric Internal Use Only</a:t>
            </a:r>
            <a:endParaRPr kumimoji="0" lang="en-US" sz="2400" b="0" i="0" u="none" strike="noStrike" kern="1200" cap="none" spc="0" normalizeH="0" baseline="0" noProof="0" dirty="0">
              <a:ln>
                <a:noFill/>
              </a:ln>
              <a:solidFill>
                <a:prstClr val="white"/>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671D962D-6E2B-4A28-9FC0-E6E7379CB92E}"/>
              </a:ext>
            </a:extLst>
          </p:cNvPr>
          <p:cNvSpPr/>
          <p:nvPr/>
        </p:nvSpPr>
        <p:spPr>
          <a:xfrm>
            <a:off x="6605964" y="85550"/>
            <a:ext cx="2427546" cy="552893"/>
          </a:xfrm>
          <a:prstGeom prst="rect">
            <a:avLst/>
          </a:prstGeom>
          <a:solidFill>
            <a:srgbClr val="00B0F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1200" dirty="0">
                <a:solidFill>
                  <a:prstClr val="white"/>
                </a:solidFill>
              </a:rPr>
              <a:t>Excerpt </a:t>
            </a:r>
            <a:r>
              <a:rPr kumimoji="0" lang="en-US" sz="1200" b="0" i="0" u="none" strike="noStrike" kern="1200" cap="none" spc="0" normalizeH="0" baseline="0" noProof="0" dirty="0">
                <a:ln>
                  <a:noFill/>
                </a:ln>
                <a:solidFill>
                  <a:prstClr val="white"/>
                </a:solidFill>
                <a:effectLst/>
                <a:uLnTx/>
                <a:uFillTx/>
                <a:latin typeface="Arial"/>
                <a:ea typeface="+mn-ea"/>
                <a:cs typeface="+mn-cs"/>
              </a:rPr>
              <a:t>of document.   </a:t>
            </a:r>
          </a:p>
          <a:p>
            <a:pPr lvl="0" algn="ctr"/>
            <a:r>
              <a:rPr kumimoji="0" lang="en-US" sz="1200" b="0" i="0" u="none" strike="noStrike" kern="1200" cap="none" spc="0" normalizeH="0" baseline="0" noProof="0" dirty="0">
                <a:ln>
                  <a:noFill/>
                </a:ln>
                <a:solidFill>
                  <a:prstClr val="white"/>
                </a:solidFill>
                <a:effectLst/>
                <a:uLnTx/>
                <a:uFillTx/>
                <a:latin typeface="Arial"/>
                <a:ea typeface="+mn-ea"/>
                <a:cs typeface="+mn-cs"/>
              </a:rPr>
              <a:t>Download full document from Exchange for complete content.</a:t>
            </a:r>
            <a:endParaRPr kumimoji="0" lang="en-US" sz="105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0397662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C118AE91-6E76-4DD1-BDC5-3BCEB951A94E}"/>
              </a:ext>
            </a:extLst>
          </p:cNvPr>
          <p:cNvSpPr txBox="1">
            <a:spLocks/>
          </p:cNvSpPr>
          <p:nvPr/>
        </p:nvSpPr>
        <p:spPr>
          <a:xfrm>
            <a:off x="0" y="1659942"/>
            <a:ext cx="2363096" cy="553998"/>
          </a:xfrm>
          <a:prstGeom prst="rect">
            <a:avLst/>
          </a:prstGeom>
        </p:spPr>
        <p:txBody>
          <a:bodyPr/>
          <a:lstStyle>
            <a:lvl1pPr algn="ctr" defTabSz="457184" rtl="0" eaLnBrk="1" latinLnBrk="0" hangingPunct="1">
              <a:spcBef>
                <a:spcPct val="0"/>
              </a:spcBef>
              <a:buNone/>
              <a:defRPr sz="4400" kern="1200">
                <a:solidFill>
                  <a:schemeClr val="tx1"/>
                </a:solidFill>
                <a:latin typeface="+mj-lt"/>
                <a:ea typeface="+mj-ea"/>
                <a:cs typeface="+mj-cs"/>
              </a:defRPr>
            </a:lvl1pPr>
          </a:lstStyle>
          <a:p>
            <a:pPr marL="0" marR="0" lvl="0" indent="0" algn="ctr" defTabSz="457184"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a:ea typeface="+mj-ea"/>
                <a:cs typeface="+mj-cs"/>
              </a:rPr>
              <a:t>Ordering Power Operation using SOC</a:t>
            </a:r>
          </a:p>
          <a:p>
            <a:pPr marL="0" marR="0" lvl="0" indent="0" algn="l" defTabSz="457184" rtl="0" eaLnBrk="1" fontAlgn="auto" latinLnBrk="0" hangingPunct="1">
              <a:lnSpc>
                <a:spcPct val="100000"/>
              </a:lnSpc>
              <a:spcBef>
                <a:spcPct val="0"/>
              </a:spcBef>
              <a:spcAft>
                <a:spcPts val="0"/>
              </a:spcAft>
              <a:buClrTx/>
              <a:buSzTx/>
              <a:buFontTx/>
              <a:buNone/>
              <a:tabLst/>
              <a:defRPr/>
            </a:pPr>
            <a:r>
              <a:rPr kumimoji="0" lang="de-DE" sz="2000" b="0" i="0" u="none" strike="noStrike" kern="1200" cap="none" spc="0" normalizeH="0" baseline="0" noProof="0" dirty="0">
                <a:ln>
                  <a:noFill/>
                </a:ln>
                <a:solidFill>
                  <a:prstClr val="black"/>
                </a:solidFill>
                <a:effectLst/>
                <a:uLnTx/>
                <a:uFillTx/>
                <a:latin typeface="Arial"/>
                <a:ea typeface="+mj-ea"/>
                <a:cs typeface="+mj-cs"/>
              </a:rPr>
              <a:t> </a:t>
            </a:r>
            <a:endParaRPr kumimoji="0" lang="en-US" sz="2000" b="0" i="0" u="none" strike="noStrike" kern="1200" cap="none" spc="0" normalizeH="0" baseline="0" noProof="0" dirty="0">
              <a:ln>
                <a:noFill/>
              </a:ln>
              <a:solidFill>
                <a:prstClr val="black"/>
              </a:solidFill>
              <a:effectLst/>
              <a:uLnTx/>
              <a:uFillTx/>
              <a:latin typeface="Arial"/>
              <a:ea typeface="+mj-ea"/>
              <a:cs typeface="+mj-cs"/>
            </a:endParaRPr>
          </a:p>
        </p:txBody>
      </p:sp>
      <p:sp>
        <p:nvSpPr>
          <p:cNvPr id="7" name="Rectangle 6">
            <a:extLst>
              <a:ext uri="{FF2B5EF4-FFF2-40B4-BE49-F238E27FC236}">
                <a16:creationId xmlns:a16="http://schemas.microsoft.com/office/drawing/2014/main" id="{1CE249AF-39FE-4E20-8793-93B0DE59F8AF}"/>
              </a:ext>
            </a:extLst>
          </p:cNvPr>
          <p:cNvSpPr/>
          <p:nvPr/>
        </p:nvSpPr>
        <p:spPr>
          <a:xfrm>
            <a:off x="2438400" y="-1"/>
            <a:ext cx="6783977"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l" defTabSz="45718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45718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a:ea typeface="+mn-ea"/>
                <a:cs typeface="+mn-cs"/>
              </a:rPr>
              <a:t>1 - What’s new as of June 30, 2021</a:t>
            </a:r>
          </a:p>
          <a:p>
            <a:pPr marL="0" marR="0" lvl="0" indent="0" algn="l" defTabSz="45718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45718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a:ea typeface="+mn-ea"/>
                <a:cs typeface="+mn-cs"/>
              </a:rPr>
              <a:t>2 - How to order older versions &amp; USB’s for Power Operation (PSO 2020, 9.0, 8.x)</a:t>
            </a:r>
          </a:p>
          <a:p>
            <a:pPr marL="0" marR="0" lvl="0" indent="0" algn="l" defTabSz="45718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45718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a:ea typeface="+mn-ea"/>
                <a:cs typeface="+mn-cs"/>
              </a:rPr>
              <a:t>3 - Overview of Power Operation software and system components</a:t>
            </a:r>
          </a:p>
          <a:p>
            <a:pPr marL="0" marR="0" lvl="0" indent="0" algn="l" defTabSz="45718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45718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a:ea typeface="+mn-ea"/>
                <a:cs typeface="+mn-cs"/>
              </a:rPr>
              <a:t>4 - Ordering Power Operation for the first time</a:t>
            </a:r>
          </a:p>
          <a:p>
            <a:pPr marL="0" marR="0" lvl="0" indent="0" algn="l" defTabSz="45718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45718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a:ea typeface="+mn-ea"/>
                <a:cs typeface="+mn-cs"/>
              </a:rPr>
              <a:t>5 - Ordering Power Operation Development Licenses </a:t>
            </a:r>
          </a:p>
          <a:p>
            <a:pPr marL="0" marR="0" lvl="0" indent="0" algn="l" defTabSz="45718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45718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a:ea typeface="+mn-ea"/>
                <a:cs typeface="+mn-cs"/>
              </a:rPr>
              <a:t>6 - Assigning activation codes for Client Access licenses</a:t>
            </a:r>
          </a:p>
          <a:p>
            <a:pPr marL="0" marR="0" lvl="0" indent="0" algn="l" defTabSz="45718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45718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a:ea typeface="+mn-ea"/>
                <a:cs typeface="+mn-cs"/>
              </a:rPr>
              <a:t>7 - Ordering a new Power Operation system (software keys)</a:t>
            </a:r>
          </a:p>
          <a:p>
            <a:pPr marL="0" marR="0" lvl="0" indent="0" algn="l" defTabSz="45718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45718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a:ea typeface="+mn-ea"/>
                <a:cs typeface="+mn-cs"/>
              </a:rPr>
              <a:t>8 - How to upgrade a Power Operation system</a:t>
            </a:r>
          </a:p>
          <a:p>
            <a:pPr marL="0" marR="0" lvl="0" indent="0" algn="l" defTabSz="45718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45718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a:ea typeface="+mn-ea"/>
                <a:cs typeface="+mn-cs"/>
              </a:rPr>
              <a:t>9 - How to add a license to an existing site</a:t>
            </a:r>
          </a:p>
          <a:p>
            <a:pPr marL="0" marR="0" lvl="0" indent="0" algn="l" defTabSz="45718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45718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a:ea typeface="+mn-ea"/>
                <a:cs typeface="+mn-cs"/>
              </a:rPr>
              <a:t>10 - Example architectures and SOC Bill of Materials</a:t>
            </a:r>
          </a:p>
          <a:p>
            <a:pPr marL="0" marR="0" lvl="0" indent="0" algn="l" defTabSz="45718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45718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a:ea typeface="+mn-ea"/>
                <a:cs typeface="+mn-cs"/>
              </a:rPr>
              <a:t>11 - Delivery Lead Times</a:t>
            </a:r>
          </a:p>
          <a:p>
            <a:pPr marL="0" marR="0" lvl="0" indent="0" algn="l" defTabSz="45718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45718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a:ea typeface="+mn-ea"/>
                <a:cs typeface="+mn-cs"/>
              </a:rPr>
              <a:t>12 - Getting Help</a:t>
            </a:r>
            <a:endParaRPr kumimoji="0" lang="en-US" sz="3200" b="0" i="0" u="none" strike="noStrike" kern="1200" cap="none" spc="0" normalizeH="0" baseline="0" noProof="0" dirty="0">
              <a:ln>
                <a:noFill/>
              </a:ln>
              <a:solidFill>
                <a:prstClr val="white"/>
              </a:solidFill>
              <a:effectLst/>
              <a:uLnTx/>
              <a:uFillTx/>
              <a:latin typeface="Arial"/>
              <a:ea typeface="+mn-ea"/>
              <a:cs typeface="+mn-cs"/>
            </a:endParaRPr>
          </a:p>
        </p:txBody>
      </p:sp>
      <p:sp>
        <p:nvSpPr>
          <p:cNvPr id="5" name="Rectangle 4">
            <a:extLst>
              <a:ext uri="{FF2B5EF4-FFF2-40B4-BE49-F238E27FC236}">
                <a16:creationId xmlns:a16="http://schemas.microsoft.com/office/drawing/2014/main" id="{7457AE39-5A6B-4750-A116-8241E9E1232D}"/>
              </a:ext>
            </a:extLst>
          </p:cNvPr>
          <p:cNvSpPr/>
          <p:nvPr/>
        </p:nvSpPr>
        <p:spPr>
          <a:xfrm>
            <a:off x="2438400" y="164877"/>
            <a:ext cx="6602232" cy="286248"/>
          </a:xfrm>
          <a:prstGeom prst="rect">
            <a:avLst/>
          </a:prstGeom>
          <a:no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Rectangle 5">
            <a:extLst>
              <a:ext uri="{FF2B5EF4-FFF2-40B4-BE49-F238E27FC236}">
                <a16:creationId xmlns:a16="http://schemas.microsoft.com/office/drawing/2014/main" id="{E07622A3-118C-490A-9CB5-8698E77FB946}"/>
              </a:ext>
            </a:extLst>
          </p:cNvPr>
          <p:cNvSpPr/>
          <p:nvPr/>
        </p:nvSpPr>
        <p:spPr>
          <a:xfrm>
            <a:off x="-32225" y="31554"/>
            <a:ext cx="2427546" cy="552893"/>
          </a:xfrm>
          <a:prstGeom prst="rect">
            <a:avLst/>
          </a:prstGeom>
          <a:solidFill>
            <a:srgbClr val="00B0F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1200" dirty="0">
                <a:solidFill>
                  <a:prstClr val="white"/>
                </a:solidFill>
              </a:rPr>
              <a:t>Excerpt </a:t>
            </a:r>
            <a:r>
              <a:rPr kumimoji="0" lang="en-US" sz="1200" b="0" i="0" u="none" strike="noStrike" kern="1200" cap="none" spc="0" normalizeH="0" baseline="0" noProof="0" dirty="0">
                <a:ln>
                  <a:noFill/>
                </a:ln>
                <a:solidFill>
                  <a:prstClr val="white"/>
                </a:solidFill>
                <a:effectLst/>
                <a:uLnTx/>
                <a:uFillTx/>
                <a:latin typeface="Arial"/>
                <a:ea typeface="+mn-ea"/>
                <a:cs typeface="+mn-cs"/>
              </a:rPr>
              <a:t>of document.   </a:t>
            </a:r>
          </a:p>
          <a:p>
            <a:pPr lvl="0" algn="ctr"/>
            <a:r>
              <a:rPr kumimoji="0" lang="en-US" sz="1200" b="0" i="0" u="none" strike="noStrike" kern="1200" cap="none" spc="0" normalizeH="0" baseline="0" noProof="0" dirty="0">
                <a:ln>
                  <a:noFill/>
                </a:ln>
                <a:solidFill>
                  <a:prstClr val="white"/>
                </a:solidFill>
                <a:effectLst/>
                <a:uLnTx/>
                <a:uFillTx/>
                <a:latin typeface="Arial"/>
                <a:ea typeface="+mn-ea"/>
                <a:cs typeface="+mn-cs"/>
              </a:rPr>
              <a:t>Download full document from Exchange for complete content.</a:t>
            </a:r>
            <a:endParaRPr kumimoji="0" lang="en-US" sz="105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4695444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32"/>
          </p:nvPr>
        </p:nvSpPr>
        <p:spPr/>
        <p:txBody>
          <a:bodyPr/>
          <a:lstStyle/>
          <a:p>
            <a:r>
              <a:rPr lang="en-US" dirty="0"/>
              <a:t>Other Ordering updates since PSO 2020</a:t>
            </a:r>
          </a:p>
        </p:txBody>
      </p:sp>
      <p:sp>
        <p:nvSpPr>
          <p:cNvPr id="6" name="Text Placeholder 5"/>
          <p:cNvSpPr>
            <a:spLocks noGrp="1"/>
          </p:cNvSpPr>
          <p:nvPr>
            <p:ph type="body" sz="quarter" idx="33"/>
          </p:nvPr>
        </p:nvSpPr>
        <p:spPr/>
        <p:txBody>
          <a:bodyPr/>
          <a:lstStyle/>
          <a:p>
            <a:r>
              <a:rPr lang="en-US" dirty="0"/>
              <a:t>New content and new processes for Power Operation 2021 orders</a:t>
            </a:r>
          </a:p>
        </p:txBody>
      </p:sp>
      <p:sp>
        <p:nvSpPr>
          <p:cNvPr id="11" name="Content Placeholder 10">
            <a:extLst>
              <a:ext uri="{FF2B5EF4-FFF2-40B4-BE49-F238E27FC236}">
                <a16:creationId xmlns:a16="http://schemas.microsoft.com/office/drawing/2014/main" id="{DB3978AC-2F81-41D1-81D1-E42A28DED051}"/>
              </a:ext>
            </a:extLst>
          </p:cNvPr>
          <p:cNvSpPr>
            <a:spLocks noGrp="1"/>
          </p:cNvSpPr>
          <p:nvPr>
            <p:ph sz="quarter" idx="31"/>
          </p:nvPr>
        </p:nvSpPr>
        <p:spPr>
          <a:xfrm>
            <a:off x="258055" y="1203325"/>
            <a:ext cx="8679570" cy="3653683"/>
          </a:xfrm>
        </p:spPr>
        <p:txBody>
          <a:bodyPr/>
          <a:lstStyle/>
          <a:p>
            <a:pPr marL="301624" indent="-285750">
              <a:buFont typeface="Arial" panose="020B0604020202020204" pitchFamily="34" charset="0"/>
              <a:buChar char="•"/>
            </a:pPr>
            <a:r>
              <a:rPr lang="en-US" sz="1200" b="1" dirty="0"/>
              <a:t>New section </a:t>
            </a:r>
            <a:r>
              <a:rPr lang="en-US" sz="1200" dirty="0"/>
              <a:t>covering how to order older versions of PSO 2020, PSO 9.0 and PSE 8.x: additional details</a:t>
            </a:r>
          </a:p>
          <a:p>
            <a:pPr marL="301624" indent="-285750">
              <a:buFont typeface="Arial" panose="020B0604020202020204" pitchFamily="34" charset="0"/>
              <a:buChar char="•"/>
            </a:pPr>
            <a:r>
              <a:rPr lang="en-US" sz="1200" b="1" dirty="0"/>
              <a:t>New section </a:t>
            </a:r>
            <a:r>
              <a:rPr lang="en-US" sz="1200" dirty="0"/>
              <a:t>covering how license activation codes are grouped with special emphasis on Client Access licenses: additional details</a:t>
            </a:r>
          </a:p>
          <a:p>
            <a:pPr marL="301624" indent="-285750">
              <a:buFont typeface="Arial" panose="020B0604020202020204" pitchFamily="34" charset="0"/>
              <a:buChar char="•"/>
            </a:pPr>
            <a:r>
              <a:rPr lang="en-US" sz="1200" b="1" dirty="0"/>
              <a:t>New method </a:t>
            </a:r>
            <a:r>
              <a:rPr lang="en-US" sz="1200" dirty="0"/>
              <a:t>for adding a license to an existing site: additional details</a:t>
            </a:r>
          </a:p>
          <a:p>
            <a:pPr marL="301624" indent="-285750">
              <a:buFont typeface="Arial" panose="020B0604020202020204" pitchFamily="34" charset="0"/>
              <a:buChar char="•"/>
            </a:pPr>
            <a:r>
              <a:rPr lang="en-US" sz="1200" b="1" dirty="0"/>
              <a:t>New example </a:t>
            </a:r>
            <a:r>
              <a:rPr lang="en-US" sz="1200" dirty="0"/>
              <a:t>Bill of Materials covering how license activation codes should be grouped: additional details</a:t>
            </a:r>
          </a:p>
          <a:p>
            <a:pPr marL="301624" indent="-285750">
              <a:buFont typeface="Arial" panose="020B0604020202020204" pitchFamily="34" charset="0"/>
              <a:buChar char="•"/>
            </a:pPr>
            <a:r>
              <a:rPr lang="en-US" sz="1200" b="1" dirty="0"/>
              <a:t>New method </a:t>
            </a:r>
            <a:r>
              <a:rPr lang="en-US" sz="1200" dirty="0"/>
              <a:t>for technical support help no longer leveraging Software Registration Centers: additional details</a:t>
            </a:r>
          </a:p>
          <a:p>
            <a:pPr marL="301624" indent="-285750">
              <a:buFont typeface="Arial" panose="020B0604020202020204" pitchFamily="34" charset="0"/>
              <a:buChar char="•"/>
            </a:pPr>
            <a:endParaRPr lang="en-US" sz="1200" dirty="0"/>
          </a:p>
        </p:txBody>
      </p:sp>
      <p:sp>
        <p:nvSpPr>
          <p:cNvPr id="7" name="Rectangle 6">
            <a:extLst>
              <a:ext uri="{FF2B5EF4-FFF2-40B4-BE49-F238E27FC236}">
                <a16:creationId xmlns:a16="http://schemas.microsoft.com/office/drawing/2014/main" id="{C868B6EA-D673-45E8-A56E-A45E5A97CF1C}"/>
              </a:ext>
            </a:extLst>
          </p:cNvPr>
          <p:cNvSpPr/>
          <p:nvPr/>
        </p:nvSpPr>
        <p:spPr>
          <a:xfrm>
            <a:off x="6605964" y="85550"/>
            <a:ext cx="2427546" cy="552893"/>
          </a:xfrm>
          <a:prstGeom prst="rect">
            <a:avLst/>
          </a:prstGeom>
          <a:solidFill>
            <a:srgbClr val="00B0F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1200" dirty="0">
                <a:solidFill>
                  <a:prstClr val="white"/>
                </a:solidFill>
              </a:rPr>
              <a:t>Excerpt </a:t>
            </a:r>
            <a:r>
              <a:rPr kumimoji="0" lang="en-US" sz="1200" b="0" i="0" u="none" strike="noStrike" kern="1200" cap="none" spc="0" normalizeH="0" baseline="0" noProof="0" dirty="0">
                <a:ln>
                  <a:noFill/>
                </a:ln>
                <a:solidFill>
                  <a:prstClr val="white"/>
                </a:solidFill>
                <a:effectLst/>
                <a:uLnTx/>
                <a:uFillTx/>
                <a:latin typeface="Arial"/>
                <a:ea typeface="+mn-ea"/>
                <a:cs typeface="+mn-cs"/>
              </a:rPr>
              <a:t>of document.   </a:t>
            </a:r>
          </a:p>
          <a:p>
            <a:pPr lvl="0" algn="ctr"/>
            <a:r>
              <a:rPr kumimoji="0" lang="en-US" sz="1200" b="0" i="0" u="none" strike="noStrike" kern="1200" cap="none" spc="0" normalizeH="0" baseline="0" noProof="0" dirty="0">
                <a:ln>
                  <a:noFill/>
                </a:ln>
                <a:solidFill>
                  <a:prstClr val="white"/>
                </a:solidFill>
                <a:effectLst/>
                <a:uLnTx/>
                <a:uFillTx/>
                <a:latin typeface="Arial"/>
                <a:ea typeface="+mn-ea"/>
                <a:cs typeface="+mn-cs"/>
              </a:rPr>
              <a:t>Download full document from Exchange for complete content.</a:t>
            </a:r>
            <a:endParaRPr kumimoji="0" lang="en-US" sz="1050" b="0" i="0" u="none" strike="noStrike" kern="1200" cap="none" spc="0" normalizeH="0" baseline="0" noProof="0" dirty="0">
              <a:ln>
                <a:noFill/>
              </a:ln>
              <a:solidFill>
                <a:prstClr val="white"/>
              </a:solidFill>
              <a:effectLst/>
              <a:uLnTx/>
              <a:uFillTx/>
              <a:latin typeface="Arial"/>
              <a:ea typeface="+mn-ea"/>
              <a:cs typeface="+mn-cs"/>
            </a:endParaRPr>
          </a:p>
        </p:txBody>
      </p:sp>
      <p:sp>
        <p:nvSpPr>
          <p:cNvPr id="2" name="Rectangle 1">
            <a:extLst>
              <a:ext uri="{FF2B5EF4-FFF2-40B4-BE49-F238E27FC236}">
                <a16:creationId xmlns:a16="http://schemas.microsoft.com/office/drawing/2014/main" id="{120A22F1-1A44-4FD3-9647-38F7F251B032}"/>
              </a:ext>
            </a:extLst>
          </p:cNvPr>
          <p:cNvSpPr/>
          <p:nvPr/>
        </p:nvSpPr>
        <p:spPr>
          <a:xfrm>
            <a:off x="478172" y="1140903"/>
            <a:ext cx="7290034" cy="305125"/>
          </a:xfrm>
          <a:prstGeom prst="rect">
            <a:avLst/>
          </a:prstGeom>
          <a:noFill/>
          <a:ln w="381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8965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C118AE91-6E76-4DD1-BDC5-3BCEB951A94E}"/>
              </a:ext>
            </a:extLst>
          </p:cNvPr>
          <p:cNvSpPr txBox="1">
            <a:spLocks/>
          </p:cNvSpPr>
          <p:nvPr/>
        </p:nvSpPr>
        <p:spPr>
          <a:xfrm>
            <a:off x="0" y="1659942"/>
            <a:ext cx="2363096" cy="553998"/>
          </a:xfrm>
          <a:prstGeom prst="rect">
            <a:avLst/>
          </a:prstGeom>
        </p:spPr>
        <p:txBody>
          <a:bodyPr/>
          <a:lstStyle>
            <a:lvl1pPr algn="ctr" defTabSz="457184" rtl="0" eaLnBrk="1" latinLnBrk="0" hangingPunct="1">
              <a:spcBef>
                <a:spcPct val="0"/>
              </a:spcBef>
              <a:buNone/>
              <a:defRPr sz="4400" kern="1200">
                <a:solidFill>
                  <a:schemeClr val="tx1"/>
                </a:solidFill>
                <a:latin typeface="+mj-lt"/>
                <a:ea typeface="+mj-ea"/>
                <a:cs typeface="+mj-cs"/>
              </a:defRPr>
            </a:lvl1pPr>
          </a:lstStyle>
          <a:p>
            <a:pPr marL="0" marR="0" lvl="0" indent="0" algn="ctr" defTabSz="457184"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a:ea typeface="+mj-ea"/>
                <a:cs typeface="+mj-cs"/>
              </a:rPr>
              <a:t>Ordering Power Operation using SOC</a:t>
            </a:r>
          </a:p>
          <a:p>
            <a:pPr marL="0" marR="0" lvl="0" indent="0" algn="l" defTabSz="457184" rtl="0" eaLnBrk="1" fontAlgn="auto" latinLnBrk="0" hangingPunct="1">
              <a:lnSpc>
                <a:spcPct val="100000"/>
              </a:lnSpc>
              <a:spcBef>
                <a:spcPct val="0"/>
              </a:spcBef>
              <a:spcAft>
                <a:spcPts val="0"/>
              </a:spcAft>
              <a:buClrTx/>
              <a:buSzTx/>
              <a:buFontTx/>
              <a:buNone/>
              <a:tabLst/>
              <a:defRPr/>
            </a:pPr>
            <a:r>
              <a:rPr kumimoji="0" lang="de-DE" sz="2000" b="0" i="0" u="none" strike="noStrike" kern="1200" cap="none" spc="0" normalizeH="0" baseline="0" noProof="0" dirty="0">
                <a:ln>
                  <a:noFill/>
                </a:ln>
                <a:solidFill>
                  <a:prstClr val="black"/>
                </a:solidFill>
                <a:effectLst/>
                <a:uLnTx/>
                <a:uFillTx/>
                <a:latin typeface="Arial"/>
                <a:ea typeface="+mj-ea"/>
                <a:cs typeface="+mj-cs"/>
              </a:rPr>
              <a:t> </a:t>
            </a:r>
            <a:endParaRPr kumimoji="0" lang="en-US" sz="2000" b="0" i="0" u="none" strike="noStrike" kern="1200" cap="none" spc="0" normalizeH="0" baseline="0" noProof="0" dirty="0">
              <a:ln>
                <a:noFill/>
              </a:ln>
              <a:solidFill>
                <a:prstClr val="black"/>
              </a:solidFill>
              <a:effectLst/>
              <a:uLnTx/>
              <a:uFillTx/>
              <a:latin typeface="Arial"/>
              <a:ea typeface="+mj-ea"/>
              <a:cs typeface="+mj-cs"/>
            </a:endParaRPr>
          </a:p>
        </p:txBody>
      </p:sp>
      <p:sp>
        <p:nvSpPr>
          <p:cNvPr id="7" name="Rectangle 6">
            <a:extLst>
              <a:ext uri="{FF2B5EF4-FFF2-40B4-BE49-F238E27FC236}">
                <a16:creationId xmlns:a16="http://schemas.microsoft.com/office/drawing/2014/main" id="{1CE249AF-39FE-4E20-8793-93B0DE59F8AF}"/>
              </a:ext>
            </a:extLst>
          </p:cNvPr>
          <p:cNvSpPr/>
          <p:nvPr/>
        </p:nvSpPr>
        <p:spPr>
          <a:xfrm>
            <a:off x="2438400" y="-1"/>
            <a:ext cx="6783977"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l" defTabSz="45718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45718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a:ea typeface="+mn-ea"/>
                <a:cs typeface="+mn-cs"/>
              </a:rPr>
              <a:t>1 - What’s new as of June 30, 2021</a:t>
            </a:r>
          </a:p>
          <a:p>
            <a:pPr marL="0" marR="0" lvl="0" indent="0" algn="l" defTabSz="45718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45718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a:ea typeface="+mn-ea"/>
                <a:cs typeface="+mn-cs"/>
              </a:rPr>
              <a:t>2 - How to order older versions &amp; USB’s for Power Operation (PSO 2020, 9.0, 8.x)</a:t>
            </a:r>
          </a:p>
          <a:p>
            <a:pPr marL="0" marR="0" lvl="0" indent="0" algn="l" defTabSz="45718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45718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a:ea typeface="+mn-ea"/>
                <a:cs typeface="+mn-cs"/>
              </a:rPr>
              <a:t>3 - Overview of Power Operation software and system components</a:t>
            </a:r>
          </a:p>
          <a:p>
            <a:pPr marL="0" marR="0" lvl="0" indent="0" algn="l" defTabSz="45718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45718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a:ea typeface="+mn-ea"/>
                <a:cs typeface="+mn-cs"/>
              </a:rPr>
              <a:t>4 - Ordering Power Operation for the first time</a:t>
            </a:r>
          </a:p>
          <a:p>
            <a:pPr marL="0" marR="0" lvl="0" indent="0" algn="l" defTabSz="45718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45718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a:ea typeface="+mn-ea"/>
                <a:cs typeface="+mn-cs"/>
              </a:rPr>
              <a:t>5 - Ordering Power Operation Development Licenses </a:t>
            </a:r>
          </a:p>
          <a:p>
            <a:pPr marL="0" marR="0" lvl="0" indent="0" algn="l" defTabSz="45718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45718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a:ea typeface="+mn-ea"/>
                <a:cs typeface="+mn-cs"/>
              </a:rPr>
              <a:t>6 - Assigning activation codes for Client Access licenses</a:t>
            </a:r>
          </a:p>
          <a:p>
            <a:pPr marL="0" marR="0" lvl="0" indent="0" algn="l" defTabSz="45718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45718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a:ea typeface="+mn-ea"/>
                <a:cs typeface="+mn-cs"/>
              </a:rPr>
              <a:t>7 - Ordering a new Power Operation system (software keys)</a:t>
            </a:r>
          </a:p>
          <a:p>
            <a:pPr marL="0" marR="0" lvl="0" indent="0" algn="l" defTabSz="45718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45718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a:ea typeface="+mn-ea"/>
                <a:cs typeface="+mn-cs"/>
              </a:rPr>
              <a:t>8 - How to upgrade a Power Operation system</a:t>
            </a:r>
          </a:p>
          <a:p>
            <a:pPr marL="0" marR="0" lvl="0" indent="0" algn="l" defTabSz="45718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45718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a:ea typeface="+mn-ea"/>
                <a:cs typeface="+mn-cs"/>
              </a:rPr>
              <a:t>9 - How to add a license to an existing site</a:t>
            </a:r>
          </a:p>
          <a:p>
            <a:pPr marL="0" marR="0" lvl="0" indent="0" algn="l" defTabSz="45718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45718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a:ea typeface="+mn-ea"/>
                <a:cs typeface="+mn-cs"/>
              </a:rPr>
              <a:t>10 - Example architectures and SOC Bill of Materials</a:t>
            </a:r>
          </a:p>
          <a:p>
            <a:pPr marL="0" marR="0" lvl="0" indent="0" algn="l" defTabSz="45718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45718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a:ea typeface="+mn-ea"/>
                <a:cs typeface="+mn-cs"/>
              </a:rPr>
              <a:t>11 - Delivery Lead Times</a:t>
            </a:r>
          </a:p>
          <a:p>
            <a:pPr marL="0" marR="0" lvl="0" indent="0" algn="l" defTabSz="45718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45718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a:ea typeface="+mn-ea"/>
                <a:cs typeface="+mn-cs"/>
              </a:rPr>
              <a:t>12 - Getting Help</a:t>
            </a:r>
            <a:endParaRPr kumimoji="0" lang="en-US" sz="3200" b="0" i="0" u="none" strike="noStrike" kern="1200" cap="none" spc="0" normalizeH="0" baseline="0" noProof="0" dirty="0">
              <a:ln>
                <a:noFill/>
              </a:ln>
              <a:solidFill>
                <a:prstClr val="white"/>
              </a:solidFill>
              <a:effectLst/>
              <a:uLnTx/>
              <a:uFillTx/>
              <a:latin typeface="Arial"/>
              <a:ea typeface="+mn-ea"/>
              <a:cs typeface="+mn-cs"/>
            </a:endParaRPr>
          </a:p>
        </p:txBody>
      </p:sp>
      <p:sp>
        <p:nvSpPr>
          <p:cNvPr id="5" name="Rectangle 4">
            <a:extLst>
              <a:ext uri="{FF2B5EF4-FFF2-40B4-BE49-F238E27FC236}">
                <a16:creationId xmlns:a16="http://schemas.microsoft.com/office/drawing/2014/main" id="{7457AE39-5A6B-4750-A116-8241E9E1232D}"/>
              </a:ext>
            </a:extLst>
          </p:cNvPr>
          <p:cNvSpPr/>
          <p:nvPr/>
        </p:nvSpPr>
        <p:spPr>
          <a:xfrm>
            <a:off x="2438400" y="541394"/>
            <a:ext cx="6602232" cy="286248"/>
          </a:xfrm>
          <a:prstGeom prst="rect">
            <a:avLst/>
          </a:prstGeom>
          <a:no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Rectangle 5">
            <a:extLst>
              <a:ext uri="{FF2B5EF4-FFF2-40B4-BE49-F238E27FC236}">
                <a16:creationId xmlns:a16="http://schemas.microsoft.com/office/drawing/2014/main" id="{1D5768A2-56C1-452C-9546-7B9211605C65}"/>
              </a:ext>
            </a:extLst>
          </p:cNvPr>
          <p:cNvSpPr/>
          <p:nvPr/>
        </p:nvSpPr>
        <p:spPr>
          <a:xfrm>
            <a:off x="-32225" y="57197"/>
            <a:ext cx="2427546" cy="552893"/>
          </a:xfrm>
          <a:prstGeom prst="rect">
            <a:avLst/>
          </a:prstGeom>
          <a:solidFill>
            <a:srgbClr val="00B0F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1200" dirty="0">
                <a:solidFill>
                  <a:prstClr val="white"/>
                </a:solidFill>
              </a:rPr>
              <a:t>Excerpt </a:t>
            </a:r>
            <a:r>
              <a:rPr kumimoji="0" lang="en-US" sz="1200" b="0" i="0" u="none" strike="noStrike" kern="1200" cap="none" spc="0" normalizeH="0" baseline="0" noProof="0" dirty="0">
                <a:ln>
                  <a:noFill/>
                </a:ln>
                <a:solidFill>
                  <a:prstClr val="white"/>
                </a:solidFill>
                <a:effectLst/>
                <a:uLnTx/>
                <a:uFillTx/>
                <a:latin typeface="Arial"/>
                <a:ea typeface="+mn-ea"/>
                <a:cs typeface="+mn-cs"/>
              </a:rPr>
              <a:t>of document.   </a:t>
            </a:r>
          </a:p>
          <a:p>
            <a:pPr lvl="0" algn="ctr"/>
            <a:r>
              <a:rPr kumimoji="0" lang="en-US" sz="1200" b="0" i="0" u="none" strike="noStrike" kern="1200" cap="none" spc="0" normalizeH="0" baseline="0" noProof="0" dirty="0">
                <a:ln>
                  <a:noFill/>
                </a:ln>
                <a:solidFill>
                  <a:prstClr val="white"/>
                </a:solidFill>
                <a:effectLst/>
                <a:uLnTx/>
                <a:uFillTx/>
                <a:latin typeface="Arial"/>
                <a:ea typeface="+mn-ea"/>
                <a:cs typeface="+mn-cs"/>
              </a:rPr>
              <a:t>Download full document from Exchange for complete content.</a:t>
            </a:r>
            <a:endParaRPr kumimoji="0" lang="en-US" sz="105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2190946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32"/>
          </p:nvPr>
        </p:nvSpPr>
        <p:spPr/>
        <p:txBody>
          <a:bodyPr/>
          <a:lstStyle/>
          <a:p>
            <a:r>
              <a:rPr lang="en-US" dirty="0"/>
              <a:t>Power Operation 2021 licenses not backwards compatible</a:t>
            </a:r>
          </a:p>
        </p:txBody>
      </p:sp>
      <p:sp>
        <p:nvSpPr>
          <p:cNvPr id="6" name="Text Placeholder 5"/>
          <p:cNvSpPr>
            <a:spLocks noGrp="1"/>
          </p:cNvSpPr>
          <p:nvPr>
            <p:ph type="body" sz="quarter" idx="33"/>
          </p:nvPr>
        </p:nvSpPr>
        <p:spPr/>
        <p:txBody>
          <a:bodyPr/>
          <a:lstStyle/>
          <a:p>
            <a:r>
              <a:rPr lang="en-US" b="1" dirty="0"/>
              <a:t>Important change from previous versions of Power Operation</a:t>
            </a:r>
          </a:p>
        </p:txBody>
      </p:sp>
      <p:sp>
        <p:nvSpPr>
          <p:cNvPr id="2" name="Rectangle: Rounded Corners 1">
            <a:extLst>
              <a:ext uri="{FF2B5EF4-FFF2-40B4-BE49-F238E27FC236}">
                <a16:creationId xmlns:a16="http://schemas.microsoft.com/office/drawing/2014/main" id="{CF82FCEC-D6EC-452F-91BB-314ECA13B22C}"/>
              </a:ext>
            </a:extLst>
          </p:cNvPr>
          <p:cNvSpPr/>
          <p:nvPr/>
        </p:nvSpPr>
        <p:spPr>
          <a:xfrm>
            <a:off x="252413" y="1113671"/>
            <a:ext cx="8647111" cy="2279278"/>
          </a:xfrm>
          <a:prstGeom prst="roundRect">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91440" marR="0" lvl="0" indent="-157158" algn="l" defTabSz="914400" rtl="0" eaLnBrk="1" fontAlgn="auto" latinLnBrk="0" hangingPunct="1">
              <a:lnSpc>
                <a:spcPct val="100000"/>
              </a:lnSpc>
              <a:spcBef>
                <a:spcPts val="500"/>
              </a:spcBef>
              <a:spcAft>
                <a:spcPts val="500"/>
              </a:spcAft>
              <a:buClr>
                <a:srgbClr val="3DCD58"/>
              </a:buClr>
              <a:buSzTx/>
              <a:buFontTx/>
              <a:buNone/>
              <a:tabLst/>
              <a:defRPr/>
            </a:pPr>
            <a:r>
              <a:rPr kumimoji="0" lang="en-US" sz="1600" b="0" i="0" u="none" strike="noStrike" kern="0" cap="none" spc="0" normalizeH="0" baseline="0" noProof="0" dirty="0">
                <a:ln>
                  <a:noFill/>
                </a:ln>
                <a:solidFill>
                  <a:prstClr val="black"/>
                </a:solidFill>
                <a:effectLst/>
                <a:uLnTx/>
                <a:uFillTx/>
                <a:latin typeface="Arial"/>
                <a:ea typeface="+mn-ea"/>
                <a:cs typeface="+mn-cs"/>
              </a:rPr>
              <a:t>Power Operation 2021 and PME 2021 introduce a new licensing technology that provides a variety of benefits to end users.</a:t>
            </a:r>
          </a:p>
          <a:p>
            <a:pPr marL="91440" marR="0" lvl="0" indent="-157158" algn="l" defTabSz="914400" rtl="0" eaLnBrk="1" fontAlgn="auto" latinLnBrk="0" hangingPunct="1">
              <a:lnSpc>
                <a:spcPct val="100000"/>
              </a:lnSpc>
              <a:spcBef>
                <a:spcPts val="500"/>
              </a:spcBef>
              <a:spcAft>
                <a:spcPts val="500"/>
              </a:spcAft>
              <a:buClr>
                <a:srgbClr val="3DCD58"/>
              </a:buClr>
              <a:buSzTx/>
              <a:buFontTx/>
              <a:buNone/>
              <a:tabLst/>
              <a:defRPr/>
            </a:pPr>
            <a:r>
              <a:rPr kumimoji="0" lang="en-US" sz="1600" b="0" i="0" u="none" strike="noStrike" kern="0" cap="none" spc="0" normalizeH="0" baseline="0" noProof="0" dirty="0">
                <a:ln>
                  <a:noFill/>
                </a:ln>
                <a:solidFill>
                  <a:prstClr val="black"/>
                </a:solidFill>
                <a:effectLst/>
                <a:uLnTx/>
                <a:uFillTx/>
                <a:latin typeface="Arial"/>
                <a:ea typeface="+mn-ea"/>
                <a:cs typeface="+mn-cs"/>
              </a:rPr>
              <a:t>This new licensing is different from previous versions of Power Operation (eg: PSO 2020, PSO 9.0, PSE 8.x).</a:t>
            </a:r>
          </a:p>
          <a:p>
            <a:pPr marL="91440" marR="0" lvl="0" indent="-157158" algn="l" defTabSz="914400" rtl="0" eaLnBrk="1" fontAlgn="auto" latinLnBrk="0" hangingPunct="1">
              <a:lnSpc>
                <a:spcPct val="100000"/>
              </a:lnSpc>
              <a:spcBef>
                <a:spcPts val="500"/>
              </a:spcBef>
              <a:spcAft>
                <a:spcPts val="500"/>
              </a:spcAft>
              <a:buClr>
                <a:srgbClr val="3DCD58"/>
              </a:buClr>
              <a:buSzTx/>
              <a:buFontTx/>
              <a:buNone/>
              <a:tabLst/>
              <a:defRPr/>
            </a:pPr>
            <a:r>
              <a:rPr kumimoji="0" lang="en-US" sz="1600" b="1" i="0" u="none" strike="noStrike" kern="0" cap="none" spc="0" normalizeH="0" baseline="0" noProof="0" dirty="0">
                <a:ln>
                  <a:noFill/>
                </a:ln>
                <a:solidFill>
                  <a:prstClr val="black"/>
                </a:solidFill>
                <a:effectLst/>
                <a:uLnTx/>
                <a:uFillTx/>
                <a:latin typeface="Arial"/>
                <a:ea typeface="+mn-ea"/>
                <a:cs typeface="+mn-cs"/>
              </a:rPr>
              <a:t>A Power Operation 2021 license will not work with previous versions of Power Operation </a:t>
            </a:r>
            <a:r>
              <a:rPr kumimoji="0" lang="en-US" sz="1600" b="0" i="0" u="none" strike="noStrike" kern="0" cap="none" spc="0" normalizeH="0" baseline="0" noProof="0" dirty="0">
                <a:ln>
                  <a:noFill/>
                </a:ln>
                <a:solidFill>
                  <a:prstClr val="black"/>
                </a:solidFill>
                <a:effectLst/>
                <a:uLnTx/>
                <a:uFillTx/>
                <a:latin typeface="Arial"/>
                <a:ea typeface="+mn-ea"/>
                <a:cs typeface="+mn-cs"/>
              </a:rPr>
              <a:t>(eg: PSO 2020, PSO 9.0, PSE 8.x).</a:t>
            </a:r>
          </a:p>
        </p:txBody>
      </p:sp>
      <p:sp>
        <p:nvSpPr>
          <p:cNvPr id="7" name="Rectangle 6">
            <a:extLst>
              <a:ext uri="{FF2B5EF4-FFF2-40B4-BE49-F238E27FC236}">
                <a16:creationId xmlns:a16="http://schemas.microsoft.com/office/drawing/2014/main" id="{DE793420-FD26-4FF0-9492-FE8FABE50D5D}"/>
              </a:ext>
            </a:extLst>
          </p:cNvPr>
          <p:cNvSpPr/>
          <p:nvPr/>
        </p:nvSpPr>
        <p:spPr>
          <a:xfrm>
            <a:off x="6645022" y="4460134"/>
            <a:ext cx="2427546" cy="552893"/>
          </a:xfrm>
          <a:prstGeom prst="rect">
            <a:avLst/>
          </a:prstGeom>
          <a:solidFill>
            <a:srgbClr val="00B0F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1200" dirty="0">
                <a:solidFill>
                  <a:prstClr val="white"/>
                </a:solidFill>
              </a:rPr>
              <a:t>Excerpt </a:t>
            </a:r>
            <a:r>
              <a:rPr kumimoji="0" lang="en-US" sz="1200" b="0" i="0" u="none" strike="noStrike" kern="1200" cap="none" spc="0" normalizeH="0" baseline="0" noProof="0" dirty="0">
                <a:ln>
                  <a:noFill/>
                </a:ln>
                <a:solidFill>
                  <a:prstClr val="white"/>
                </a:solidFill>
                <a:effectLst/>
                <a:uLnTx/>
                <a:uFillTx/>
                <a:latin typeface="Arial"/>
                <a:ea typeface="+mn-ea"/>
                <a:cs typeface="+mn-cs"/>
              </a:rPr>
              <a:t>of document.   </a:t>
            </a:r>
          </a:p>
          <a:p>
            <a:pPr lvl="0" algn="ctr"/>
            <a:r>
              <a:rPr kumimoji="0" lang="en-US" sz="1200" b="0" i="0" u="none" strike="noStrike" kern="1200" cap="none" spc="0" normalizeH="0" baseline="0" noProof="0" dirty="0">
                <a:ln>
                  <a:noFill/>
                </a:ln>
                <a:solidFill>
                  <a:prstClr val="white"/>
                </a:solidFill>
                <a:effectLst/>
                <a:uLnTx/>
                <a:uFillTx/>
                <a:latin typeface="Arial"/>
                <a:ea typeface="+mn-ea"/>
                <a:cs typeface="+mn-cs"/>
              </a:rPr>
              <a:t>Download full document from Exchange for complete content.</a:t>
            </a:r>
            <a:endParaRPr kumimoji="0" lang="en-US" sz="105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8440373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32"/>
          </p:nvPr>
        </p:nvSpPr>
        <p:spPr/>
        <p:txBody>
          <a:bodyPr/>
          <a:lstStyle/>
          <a:p>
            <a:r>
              <a:rPr lang="en-US" dirty="0"/>
              <a:t>How to order older version of PSO (eg: PSO 2020, 9.0, 8x)</a:t>
            </a:r>
          </a:p>
        </p:txBody>
      </p:sp>
      <p:sp>
        <p:nvSpPr>
          <p:cNvPr id="6" name="Text Placeholder 5"/>
          <p:cNvSpPr>
            <a:spLocks noGrp="1"/>
          </p:cNvSpPr>
          <p:nvPr>
            <p:ph type="body" sz="quarter" idx="33"/>
          </p:nvPr>
        </p:nvSpPr>
        <p:spPr/>
        <p:txBody>
          <a:bodyPr/>
          <a:lstStyle/>
          <a:p>
            <a:r>
              <a:rPr lang="en-US" dirty="0"/>
              <a:t>Indicate that you want to have a license for older version of PSO</a:t>
            </a:r>
            <a:endParaRPr lang="en-US" b="1" dirty="0"/>
          </a:p>
        </p:txBody>
      </p:sp>
      <p:sp>
        <p:nvSpPr>
          <p:cNvPr id="99" name="Rectangle 36"/>
          <p:cNvSpPr>
            <a:spLocks noChangeArrowheads="1"/>
          </p:cNvSpPr>
          <p:nvPr/>
        </p:nvSpPr>
        <p:spPr bwMode="auto">
          <a:xfrm>
            <a:off x="6247226" y="3186638"/>
            <a:ext cx="2877826" cy="461665"/>
          </a:xfrm>
          <a:prstGeom prst="rect">
            <a:avLst/>
          </a:prstGeom>
          <a:noFill/>
          <a:ln w="9525">
            <a:noFill/>
            <a:miter lim="800000"/>
            <a:headEnd/>
            <a:tailEnd/>
          </a:ln>
        </p:spPr>
        <p:txBody>
          <a:bodyPr wrap="square">
            <a:spAutoFit/>
          </a:bodyPr>
          <a:lstStyle/>
          <a:p>
            <a:pPr marL="91440" marR="0" lvl="0" indent="0" algn="l" defTabSz="914400" rtl="0" eaLnBrk="1" fontAlgn="auto" latinLnBrk="0" hangingPunct="1">
              <a:lnSpc>
                <a:spcPct val="100000"/>
              </a:lnSpc>
              <a:spcBef>
                <a:spcPts val="0"/>
              </a:spcBef>
              <a:spcAft>
                <a:spcPts val="0"/>
              </a:spcAft>
              <a:buClr>
                <a:srgbClr val="3DCD58"/>
              </a:buClr>
              <a:buSzTx/>
              <a:buFontTx/>
              <a:buNone/>
              <a:tabLst/>
              <a:defRPr/>
            </a:pPr>
            <a:endParaRPr kumimoji="0" lang="en-AU" sz="1200" b="1" i="0" u="none" strike="noStrike" kern="0" cap="none" spc="0" normalizeH="0" baseline="0" noProof="0" dirty="0">
              <a:ln>
                <a:noFill/>
              </a:ln>
              <a:solidFill>
                <a:prstClr val="white"/>
              </a:solidFill>
              <a:effectLst/>
              <a:uLnTx/>
              <a:uFillTx/>
              <a:latin typeface="Arial"/>
              <a:ea typeface="+mn-ea"/>
              <a:cs typeface="+mn-cs"/>
            </a:endParaRPr>
          </a:p>
          <a:p>
            <a:pPr marL="91440" marR="0" lvl="0" indent="0" algn="l" defTabSz="914400" rtl="0" eaLnBrk="1" fontAlgn="auto" latinLnBrk="0" hangingPunct="1">
              <a:lnSpc>
                <a:spcPct val="100000"/>
              </a:lnSpc>
              <a:spcBef>
                <a:spcPts val="0"/>
              </a:spcBef>
              <a:spcAft>
                <a:spcPts val="0"/>
              </a:spcAft>
              <a:buClr>
                <a:srgbClr val="3DCD58"/>
              </a:buClr>
              <a:buSzTx/>
              <a:buFontTx/>
              <a:buNone/>
              <a:tabLst/>
              <a:defRPr/>
            </a:pPr>
            <a:endParaRPr kumimoji="0" lang="en-AU" sz="1200" b="1" i="0" u="none" strike="noStrike" kern="0" cap="none" spc="0" normalizeH="0" baseline="0" noProof="0" dirty="0">
              <a:ln>
                <a:noFill/>
              </a:ln>
              <a:solidFill>
                <a:prstClr val="white"/>
              </a:solidFill>
              <a:effectLst/>
              <a:uLnTx/>
              <a:uFillTx/>
              <a:latin typeface="Arial"/>
              <a:ea typeface="+mn-ea"/>
              <a:cs typeface="+mn-cs"/>
            </a:endParaRPr>
          </a:p>
        </p:txBody>
      </p:sp>
      <p:pic>
        <p:nvPicPr>
          <p:cNvPr id="3" name="Picture 2">
            <a:extLst>
              <a:ext uri="{FF2B5EF4-FFF2-40B4-BE49-F238E27FC236}">
                <a16:creationId xmlns:a16="http://schemas.microsoft.com/office/drawing/2014/main" id="{8AD9E2DE-DD82-4147-B7B1-BF0B67F72628}"/>
              </a:ext>
            </a:extLst>
          </p:cNvPr>
          <p:cNvPicPr>
            <a:picLocks noChangeAspect="1"/>
          </p:cNvPicPr>
          <p:nvPr/>
        </p:nvPicPr>
        <p:blipFill>
          <a:blip r:embed="rId3"/>
          <a:stretch>
            <a:fillRect/>
          </a:stretch>
        </p:blipFill>
        <p:spPr>
          <a:xfrm>
            <a:off x="319671" y="1021129"/>
            <a:ext cx="5035313" cy="3923348"/>
          </a:xfrm>
          <a:prstGeom prst="rect">
            <a:avLst/>
          </a:prstGeom>
          <a:ln>
            <a:solidFill>
              <a:schemeClr val="tx1"/>
            </a:solidFill>
          </a:ln>
        </p:spPr>
      </p:pic>
      <p:sp>
        <p:nvSpPr>
          <p:cNvPr id="8" name="Rectangle 7">
            <a:extLst>
              <a:ext uri="{FF2B5EF4-FFF2-40B4-BE49-F238E27FC236}">
                <a16:creationId xmlns:a16="http://schemas.microsoft.com/office/drawing/2014/main" id="{E9BF023E-3F57-4666-A17C-4E33362AF7F8}"/>
              </a:ext>
            </a:extLst>
          </p:cNvPr>
          <p:cNvSpPr/>
          <p:nvPr/>
        </p:nvSpPr>
        <p:spPr>
          <a:xfrm>
            <a:off x="2783108" y="3871686"/>
            <a:ext cx="2360919" cy="316856"/>
          </a:xfrm>
          <a:prstGeom prst="rect">
            <a:avLst/>
          </a:prstGeom>
          <a:noFill/>
          <a:ln w="254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9" name="Content Placeholder 2">
            <a:extLst>
              <a:ext uri="{FF2B5EF4-FFF2-40B4-BE49-F238E27FC236}">
                <a16:creationId xmlns:a16="http://schemas.microsoft.com/office/drawing/2014/main" id="{862DD671-02D9-4181-8F27-1EBC649655E8}"/>
              </a:ext>
            </a:extLst>
          </p:cNvPr>
          <p:cNvSpPr txBox="1">
            <a:spLocks/>
          </p:cNvSpPr>
          <p:nvPr/>
        </p:nvSpPr>
        <p:spPr>
          <a:xfrm>
            <a:off x="5563066" y="1028030"/>
            <a:ext cx="3336459" cy="2010807"/>
          </a:xfrm>
          <a:prstGeom prst="rect">
            <a:avLst/>
          </a:prstGeom>
        </p:spPr>
        <p:txBody>
          <a:bodyPr vert="horz" wrap="square" lIns="0" tIns="0" rIns="0" bIns="0" rtlCol="0">
            <a:spAutoFit/>
          </a:bodyPr>
          <a:lstStyle>
            <a:lvl1pPr marL="173038" indent="-157163" algn="l" defTabSz="457200" rtl="0" eaLnBrk="1" latinLnBrk="0" hangingPunct="1">
              <a:spcBef>
                <a:spcPts val="500"/>
              </a:spcBef>
              <a:spcAft>
                <a:spcPts val="500"/>
              </a:spcAft>
              <a:buClr>
                <a:schemeClr val="bg2"/>
              </a:buClr>
              <a:buFont typeface="Arial" panose="020B0604020202020204" pitchFamily="34" charset="0"/>
              <a:buChar char="•"/>
              <a:defRPr sz="1400" kern="1200">
                <a:solidFill>
                  <a:schemeClr val="accent1"/>
                </a:solidFill>
                <a:latin typeface="Arial"/>
                <a:ea typeface="+mn-ea"/>
                <a:cs typeface="Arial"/>
              </a:defRPr>
            </a:lvl1pPr>
            <a:lvl2pPr marL="361950" indent="-182563" algn="l" defTabSz="447675" rtl="0" eaLnBrk="1" latinLnBrk="0" hangingPunct="1">
              <a:spcBef>
                <a:spcPts val="500"/>
              </a:spcBef>
              <a:spcAft>
                <a:spcPts val="500"/>
              </a:spcAft>
              <a:buClr>
                <a:srgbClr val="36C746"/>
              </a:buClr>
              <a:buFont typeface="Arial"/>
              <a:buChar char="•"/>
              <a:defRPr sz="1200" kern="1200">
                <a:solidFill>
                  <a:schemeClr val="accent1"/>
                </a:solidFill>
                <a:latin typeface="Arial"/>
                <a:ea typeface="+mn-ea"/>
                <a:cs typeface="Arial"/>
              </a:defRPr>
            </a:lvl2pPr>
            <a:lvl3pPr marL="538163" indent="-179388" algn="l" defTabSz="457200" rtl="0" eaLnBrk="1" latinLnBrk="0" hangingPunct="1">
              <a:spcBef>
                <a:spcPts val="500"/>
              </a:spcBef>
              <a:spcAft>
                <a:spcPts val="500"/>
              </a:spcAft>
              <a:buClr>
                <a:srgbClr val="36C746"/>
              </a:buClr>
              <a:buFont typeface="Arial" panose="020B0604020202020204" pitchFamily="34" charset="0"/>
              <a:buChar char="–"/>
              <a:defRPr sz="1100" kern="1200">
                <a:solidFill>
                  <a:schemeClr val="accent1"/>
                </a:solidFill>
                <a:latin typeface="Arial"/>
                <a:ea typeface="+mn-ea"/>
                <a:cs typeface="Arial"/>
              </a:defRPr>
            </a:lvl3pPr>
            <a:lvl4pPr marL="719138" indent="-17938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4pPr>
            <a:lvl5pPr marL="896938" indent="-18573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5pPr>
            <a:lvl6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baseline="0">
                <a:solidFill>
                  <a:schemeClr val="accent1"/>
                </a:solidFill>
                <a:latin typeface="Arial" panose="020B0604020202020204" pitchFamily="34" charset="0"/>
                <a:ea typeface="+mn-ea"/>
                <a:cs typeface="Arial" panose="020B0604020202020204" pitchFamily="34" charset="0"/>
              </a:defRPr>
            </a:lvl6pPr>
            <a:lvl7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a:solidFill>
                  <a:schemeClr val="accent1"/>
                </a:solidFill>
                <a:latin typeface="Arial" panose="020B0604020202020204" pitchFamily="34" charset="0"/>
                <a:ea typeface="+mn-ea"/>
                <a:cs typeface="Arial" panose="020B0604020202020204" pitchFamily="34" charset="0"/>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5875" marR="0" lvl="0" indent="0" algn="l" defTabSz="457200" rtl="0" eaLnBrk="1" fontAlgn="auto" latinLnBrk="0" hangingPunct="1">
              <a:lnSpc>
                <a:spcPct val="100000"/>
              </a:lnSpc>
              <a:spcBef>
                <a:spcPts val="500"/>
              </a:spcBef>
              <a:spcAft>
                <a:spcPts val="500"/>
              </a:spcAft>
              <a:buClr>
                <a:srgbClr val="3DCD58"/>
              </a:buClr>
              <a:buSzTx/>
              <a:buFont typeface="Arial" panose="020B0604020202020204" pitchFamily="34" charset="0"/>
              <a:buNone/>
              <a:tabLst/>
              <a:defRPr/>
            </a:pPr>
            <a:r>
              <a:rPr kumimoji="0" lang="en-US" sz="1600" b="1" i="0" u="sng" strike="noStrike" kern="1200" cap="none" spc="0" normalizeH="0" baseline="0" noProof="0" dirty="0">
                <a:ln>
                  <a:noFill/>
                </a:ln>
                <a:solidFill>
                  <a:srgbClr val="626469"/>
                </a:solidFill>
                <a:effectLst/>
                <a:uLnTx/>
                <a:uFillTx/>
                <a:latin typeface="Arial"/>
                <a:ea typeface="+mn-ea"/>
                <a:cs typeface="Arial"/>
              </a:rPr>
              <a:t>Important points:</a:t>
            </a:r>
          </a:p>
          <a:p>
            <a:pPr marL="173038" marR="0" lvl="0" indent="-157163" algn="l" defTabSz="457200" rtl="0" eaLnBrk="1" fontAlgn="auto" latinLnBrk="0" hangingPunct="1">
              <a:lnSpc>
                <a:spcPct val="100000"/>
              </a:lnSpc>
              <a:spcBef>
                <a:spcPts val="500"/>
              </a:spcBef>
              <a:spcAft>
                <a:spcPts val="500"/>
              </a:spcAft>
              <a:buClr>
                <a:srgbClr val="3DCD58"/>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626469"/>
                </a:solidFill>
                <a:effectLst/>
                <a:uLnTx/>
                <a:uFillTx/>
                <a:latin typeface="Arial"/>
                <a:ea typeface="+mn-ea"/>
                <a:cs typeface="Arial"/>
              </a:rPr>
              <a:t>Unless otherwise indicated a Power Operation 2021 license will be provided.</a:t>
            </a:r>
          </a:p>
          <a:p>
            <a:pPr marL="173038" marR="0" lvl="0" indent="-157163" algn="l" defTabSz="457200" rtl="0" eaLnBrk="1" fontAlgn="auto" latinLnBrk="0" hangingPunct="1">
              <a:lnSpc>
                <a:spcPct val="100000"/>
              </a:lnSpc>
              <a:spcBef>
                <a:spcPts val="500"/>
              </a:spcBef>
              <a:spcAft>
                <a:spcPts val="500"/>
              </a:spcAft>
              <a:buClr>
                <a:srgbClr val="3DCD58"/>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626469"/>
                </a:solidFill>
                <a:effectLst/>
                <a:highlight>
                  <a:srgbClr val="FFFF00"/>
                </a:highlight>
                <a:uLnTx/>
                <a:uFillTx/>
                <a:latin typeface="Arial"/>
                <a:ea typeface="+mn-ea"/>
                <a:cs typeface="Arial"/>
              </a:rPr>
              <a:t>If customer requires license for software version prior to Power Operation 2021, indicate PSO version in the “Special Instructions” in the Order Details.</a:t>
            </a:r>
            <a:r>
              <a:rPr kumimoji="0" lang="en-US" sz="1400" b="0" i="0" u="none" strike="noStrike" kern="1200" cap="none" spc="0" normalizeH="0" baseline="0" noProof="0" dirty="0">
                <a:ln>
                  <a:noFill/>
                </a:ln>
                <a:solidFill>
                  <a:srgbClr val="626469"/>
                </a:solidFill>
                <a:effectLst/>
                <a:uLnTx/>
                <a:uFillTx/>
                <a:latin typeface="Arial"/>
                <a:ea typeface="+mn-ea"/>
                <a:cs typeface="Arial"/>
              </a:rPr>
              <a:t>  </a:t>
            </a:r>
            <a:r>
              <a:rPr kumimoji="0" lang="en-US" sz="1400" b="0" i="1" u="none" strike="noStrike" kern="1200" cap="none" spc="0" normalizeH="0" baseline="0" noProof="0" dirty="0">
                <a:ln>
                  <a:noFill/>
                </a:ln>
                <a:solidFill>
                  <a:srgbClr val="626469"/>
                </a:solidFill>
                <a:effectLst/>
                <a:uLnTx/>
                <a:uFillTx/>
                <a:latin typeface="Arial"/>
                <a:ea typeface="+mn-ea"/>
                <a:cs typeface="Arial"/>
              </a:rPr>
              <a:t>(see highlight in green)</a:t>
            </a:r>
          </a:p>
        </p:txBody>
      </p:sp>
      <p:sp>
        <p:nvSpPr>
          <p:cNvPr id="10" name="Rectangle 9">
            <a:extLst>
              <a:ext uri="{FF2B5EF4-FFF2-40B4-BE49-F238E27FC236}">
                <a16:creationId xmlns:a16="http://schemas.microsoft.com/office/drawing/2014/main" id="{473CAD32-EDED-47FC-9797-EB6C85CFB19B}"/>
              </a:ext>
            </a:extLst>
          </p:cNvPr>
          <p:cNvSpPr/>
          <p:nvPr/>
        </p:nvSpPr>
        <p:spPr>
          <a:xfrm>
            <a:off x="6645022" y="4460134"/>
            <a:ext cx="2427546" cy="552893"/>
          </a:xfrm>
          <a:prstGeom prst="rect">
            <a:avLst/>
          </a:prstGeom>
          <a:solidFill>
            <a:srgbClr val="00B0F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1200" dirty="0">
                <a:solidFill>
                  <a:prstClr val="white"/>
                </a:solidFill>
              </a:rPr>
              <a:t>Excerpt </a:t>
            </a:r>
            <a:r>
              <a:rPr kumimoji="0" lang="en-US" sz="1200" b="0" i="0" u="none" strike="noStrike" kern="1200" cap="none" spc="0" normalizeH="0" baseline="0" noProof="0" dirty="0">
                <a:ln>
                  <a:noFill/>
                </a:ln>
                <a:solidFill>
                  <a:prstClr val="white"/>
                </a:solidFill>
                <a:effectLst/>
                <a:uLnTx/>
                <a:uFillTx/>
                <a:latin typeface="Arial"/>
                <a:ea typeface="+mn-ea"/>
                <a:cs typeface="+mn-cs"/>
              </a:rPr>
              <a:t>of document.   </a:t>
            </a:r>
          </a:p>
          <a:p>
            <a:pPr lvl="0" algn="ctr"/>
            <a:r>
              <a:rPr kumimoji="0" lang="en-US" sz="1200" b="0" i="0" u="none" strike="noStrike" kern="1200" cap="none" spc="0" normalizeH="0" baseline="0" noProof="0" dirty="0">
                <a:ln>
                  <a:noFill/>
                </a:ln>
                <a:solidFill>
                  <a:prstClr val="white"/>
                </a:solidFill>
                <a:effectLst/>
                <a:uLnTx/>
                <a:uFillTx/>
                <a:latin typeface="Arial"/>
                <a:ea typeface="+mn-ea"/>
                <a:cs typeface="+mn-cs"/>
              </a:rPr>
              <a:t>Download full document from Exchange for complete content.</a:t>
            </a:r>
            <a:endParaRPr kumimoji="0" lang="en-US" sz="105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8560496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32"/>
          </p:nvPr>
        </p:nvSpPr>
        <p:spPr/>
        <p:txBody>
          <a:bodyPr/>
          <a:lstStyle/>
          <a:p>
            <a:r>
              <a:rPr lang="en-US" dirty="0"/>
              <a:t>How to order older version of PSO with USB dongle</a:t>
            </a:r>
          </a:p>
        </p:txBody>
      </p:sp>
      <p:sp>
        <p:nvSpPr>
          <p:cNvPr id="6" name="Text Placeholder 5"/>
          <p:cNvSpPr>
            <a:spLocks noGrp="1"/>
          </p:cNvSpPr>
          <p:nvPr>
            <p:ph type="body" sz="quarter" idx="33"/>
          </p:nvPr>
        </p:nvSpPr>
        <p:spPr/>
        <p:txBody>
          <a:bodyPr/>
          <a:lstStyle/>
          <a:p>
            <a:r>
              <a:rPr lang="en-US" dirty="0"/>
              <a:t>Until December 1, 2021</a:t>
            </a:r>
            <a:endParaRPr lang="en-US" b="1" dirty="0"/>
          </a:p>
        </p:txBody>
      </p:sp>
      <p:sp>
        <p:nvSpPr>
          <p:cNvPr id="99" name="Rectangle 36"/>
          <p:cNvSpPr>
            <a:spLocks noChangeArrowheads="1"/>
          </p:cNvSpPr>
          <p:nvPr/>
        </p:nvSpPr>
        <p:spPr bwMode="auto">
          <a:xfrm>
            <a:off x="6247226" y="3186638"/>
            <a:ext cx="2877826" cy="461665"/>
          </a:xfrm>
          <a:prstGeom prst="rect">
            <a:avLst/>
          </a:prstGeom>
          <a:noFill/>
          <a:ln w="9525">
            <a:noFill/>
            <a:miter lim="800000"/>
            <a:headEnd/>
            <a:tailEnd/>
          </a:ln>
        </p:spPr>
        <p:txBody>
          <a:bodyPr wrap="square">
            <a:spAutoFit/>
          </a:bodyPr>
          <a:lstStyle/>
          <a:p>
            <a:pPr marL="91440" marR="0" lvl="0" indent="0" algn="l" defTabSz="914400" rtl="0" eaLnBrk="1" fontAlgn="auto" latinLnBrk="0" hangingPunct="1">
              <a:lnSpc>
                <a:spcPct val="100000"/>
              </a:lnSpc>
              <a:spcBef>
                <a:spcPts val="0"/>
              </a:spcBef>
              <a:spcAft>
                <a:spcPts val="0"/>
              </a:spcAft>
              <a:buClr>
                <a:srgbClr val="3DCD58"/>
              </a:buClr>
              <a:buSzTx/>
              <a:buFontTx/>
              <a:buNone/>
              <a:tabLst/>
              <a:defRPr/>
            </a:pPr>
            <a:endParaRPr kumimoji="0" lang="en-AU" sz="1200" b="1" i="0" u="none" strike="noStrike" kern="0" cap="none" spc="0" normalizeH="0" baseline="0" noProof="0" dirty="0">
              <a:ln>
                <a:noFill/>
              </a:ln>
              <a:solidFill>
                <a:prstClr val="white"/>
              </a:solidFill>
              <a:effectLst/>
              <a:uLnTx/>
              <a:uFillTx/>
              <a:latin typeface="Arial"/>
              <a:ea typeface="+mn-ea"/>
              <a:cs typeface="+mn-cs"/>
            </a:endParaRPr>
          </a:p>
          <a:p>
            <a:pPr marL="91440" marR="0" lvl="0" indent="0" algn="l" defTabSz="914400" rtl="0" eaLnBrk="1" fontAlgn="auto" latinLnBrk="0" hangingPunct="1">
              <a:lnSpc>
                <a:spcPct val="100000"/>
              </a:lnSpc>
              <a:spcBef>
                <a:spcPts val="0"/>
              </a:spcBef>
              <a:spcAft>
                <a:spcPts val="0"/>
              </a:spcAft>
              <a:buClr>
                <a:srgbClr val="3DCD58"/>
              </a:buClr>
              <a:buSzTx/>
              <a:buFontTx/>
              <a:buNone/>
              <a:tabLst/>
              <a:defRPr/>
            </a:pPr>
            <a:endParaRPr kumimoji="0" lang="en-AU" sz="1200" b="1" i="0" u="none" strike="noStrike" kern="0" cap="none" spc="0" normalizeH="0" baseline="0" noProof="0" dirty="0">
              <a:ln>
                <a:noFill/>
              </a:ln>
              <a:solidFill>
                <a:prstClr val="white"/>
              </a:solidFill>
              <a:effectLst/>
              <a:uLnTx/>
              <a:uFillTx/>
              <a:latin typeface="Arial"/>
              <a:ea typeface="+mn-ea"/>
              <a:cs typeface="+mn-cs"/>
            </a:endParaRPr>
          </a:p>
        </p:txBody>
      </p:sp>
      <p:sp>
        <p:nvSpPr>
          <p:cNvPr id="22" name="Rectangle: Rounded Corners 21">
            <a:extLst>
              <a:ext uri="{FF2B5EF4-FFF2-40B4-BE49-F238E27FC236}">
                <a16:creationId xmlns:a16="http://schemas.microsoft.com/office/drawing/2014/main" id="{2EE83A56-01A6-4832-8EA4-EDD02462D052}"/>
              </a:ext>
            </a:extLst>
          </p:cNvPr>
          <p:cNvSpPr/>
          <p:nvPr/>
        </p:nvSpPr>
        <p:spPr>
          <a:xfrm>
            <a:off x="3471634" y="2103421"/>
            <a:ext cx="5496130" cy="1295891"/>
          </a:xfrm>
          <a:prstGeom prst="roundRect">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91440" marR="0" lvl="0" indent="-157158" algn="l" defTabSz="914400" rtl="0" eaLnBrk="1" fontAlgn="auto" latinLnBrk="0" hangingPunct="1">
              <a:lnSpc>
                <a:spcPct val="100000"/>
              </a:lnSpc>
              <a:spcBef>
                <a:spcPts val="500"/>
              </a:spcBef>
              <a:spcAft>
                <a:spcPts val="500"/>
              </a:spcAft>
              <a:buClr>
                <a:srgbClr val="3DCD58"/>
              </a:buClr>
              <a:buSzTx/>
              <a:buFontTx/>
              <a:buNone/>
              <a:tabLst/>
              <a:defRPr/>
            </a:pPr>
            <a:r>
              <a:rPr kumimoji="0" lang="en-US" sz="1600" b="1" i="0" u="none" strike="noStrike" kern="0" cap="none" spc="0" normalizeH="0" baseline="0" noProof="0" dirty="0">
                <a:ln>
                  <a:noFill/>
                </a:ln>
                <a:solidFill>
                  <a:prstClr val="black"/>
                </a:solidFill>
                <a:effectLst/>
                <a:uLnTx/>
                <a:uFillTx/>
                <a:latin typeface="Arial"/>
                <a:ea typeface="+mn-ea"/>
                <a:cs typeface="+mn-cs"/>
              </a:rPr>
              <a:t>For teams ordering PSO 2020, PSO 9.0 that still require USB dongles</a:t>
            </a:r>
            <a:r>
              <a:rPr kumimoji="0" lang="en-US" sz="1600" b="0" i="0" u="none" strike="noStrike" kern="0" cap="none" spc="0" normalizeH="0" baseline="0" noProof="0" dirty="0">
                <a:ln>
                  <a:noFill/>
                </a:ln>
                <a:solidFill>
                  <a:prstClr val="black"/>
                </a:solidFill>
                <a:effectLst/>
                <a:uLnTx/>
                <a:uFillTx/>
                <a:latin typeface="Arial"/>
                <a:ea typeface="+mn-ea"/>
                <a:cs typeface="+mn-cs"/>
              </a:rPr>
              <a:t>, you can do so via the normal SOC process </a:t>
            </a:r>
            <a:r>
              <a:rPr kumimoji="0" lang="en-US" sz="1600" b="1" i="0" u="none" strike="noStrike" kern="0" cap="none" spc="0" normalizeH="0" baseline="0" noProof="0" dirty="0">
                <a:ln>
                  <a:noFill/>
                </a:ln>
                <a:solidFill>
                  <a:prstClr val="black"/>
                </a:solidFill>
                <a:effectLst/>
                <a:uLnTx/>
                <a:uFillTx/>
                <a:latin typeface="Arial"/>
                <a:ea typeface="+mn-ea"/>
                <a:cs typeface="+mn-cs"/>
              </a:rPr>
              <a:t>until December 1, 2021 with approval from global offer manager.</a:t>
            </a:r>
          </a:p>
        </p:txBody>
      </p:sp>
      <p:pic>
        <p:nvPicPr>
          <p:cNvPr id="7" name="Picture 6">
            <a:extLst>
              <a:ext uri="{FF2B5EF4-FFF2-40B4-BE49-F238E27FC236}">
                <a16:creationId xmlns:a16="http://schemas.microsoft.com/office/drawing/2014/main" id="{5C13B1D0-EB57-4838-9AAE-771844F6DE3C}"/>
              </a:ext>
            </a:extLst>
          </p:cNvPr>
          <p:cNvPicPr>
            <a:picLocks noChangeAspect="1"/>
          </p:cNvPicPr>
          <p:nvPr/>
        </p:nvPicPr>
        <p:blipFill>
          <a:blip r:embed="rId3"/>
          <a:stretch>
            <a:fillRect/>
          </a:stretch>
        </p:blipFill>
        <p:spPr>
          <a:xfrm>
            <a:off x="1382754" y="1275859"/>
            <a:ext cx="1266570" cy="985819"/>
          </a:xfrm>
          <a:prstGeom prst="rect">
            <a:avLst/>
          </a:prstGeom>
        </p:spPr>
      </p:pic>
      <p:sp>
        <p:nvSpPr>
          <p:cNvPr id="3" name="Rectangle 2">
            <a:extLst>
              <a:ext uri="{FF2B5EF4-FFF2-40B4-BE49-F238E27FC236}">
                <a16:creationId xmlns:a16="http://schemas.microsoft.com/office/drawing/2014/main" id="{B7A7896B-B480-4CEF-B095-76AA767562E5}"/>
              </a:ext>
            </a:extLst>
          </p:cNvPr>
          <p:cNvSpPr/>
          <p:nvPr/>
        </p:nvSpPr>
        <p:spPr>
          <a:xfrm>
            <a:off x="412528" y="2310221"/>
            <a:ext cx="3059105" cy="882293"/>
          </a:xfrm>
          <a:prstGeom prst="rect">
            <a:avLst/>
          </a:prstGeom>
        </p:spPr>
        <p:txBody>
          <a:bodyPr wrap="square">
            <a:spAutoFit/>
          </a:bodyPr>
          <a:lstStyle/>
          <a:p>
            <a:pPr marL="15874" marR="0" lvl="0" indent="0" algn="ctr" defTabSz="457184" rtl="0" eaLnBrk="1" fontAlgn="auto" latinLnBrk="0" hangingPunct="1">
              <a:lnSpc>
                <a:spcPct val="100000"/>
              </a:lnSpc>
              <a:spcBef>
                <a:spcPts val="500"/>
              </a:spcBef>
              <a:spcAft>
                <a:spcPts val="500"/>
              </a:spcAft>
              <a:buClr>
                <a:srgbClr val="3DCD58"/>
              </a:buClr>
              <a:buSzTx/>
              <a:buFontTx/>
              <a:buNone/>
              <a:tabLst/>
              <a:defRPr/>
            </a:pPr>
            <a:r>
              <a:rPr kumimoji="0" lang="en-US" sz="1500" b="0" i="0" u="none" strike="noStrike" kern="1200" cap="none" spc="0" normalizeH="0" baseline="0" noProof="0" dirty="0">
                <a:ln>
                  <a:noFill/>
                </a:ln>
                <a:solidFill>
                  <a:srgbClr val="626469"/>
                </a:solidFill>
                <a:effectLst/>
                <a:uLnTx/>
                <a:uFillTx/>
                <a:latin typeface="Arial"/>
                <a:ea typeface="+mn-ea"/>
                <a:cs typeface="Arial"/>
              </a:rPr>
              <a:t>PSA109921: USB dongle </a:t>
            </a:r>
          </a:p>
          <a:p>
            <a:pPr marL="91440" marR="0" lvl="0" indent="-157158" algn="ctr" defTabSz="914400" rtl="0" eaLnBrk="1" fontAlgn="auto" latinLnBrk="0" hangingPunct="1">
              <a:lnSpc>
                <a:spcPct val="100000"/>
              </a:lnSpc>
              <a:spcBef>
                <a:spcPts val="500"/>
              </a:spcBef>
              <a:spcAft>
                <a:spcPts val="500"/>
              </a:spcAft>
              <a:buClr>
                <a:srgbClr val="3DCD58"/>
              </a:buClr>
              <a:buSzTx/>
              <a:buFontTx/>
              <a:buNone/>
              <a:tabLst/>
              <a:defRPr/>
            </a:pPr>
            <a:r>
              <a:rPr kumimoji="0" lang="en-US" sz="1400" b="0" i="0" u="none" strike="noStrike" kern="0" cap="none" spc="0" normalizeH="0" baseline="0" noProof="0" dirty="0">
                <a:ln>
                  <a:noFill/>
                </a:ln>
                <a:solidFill>
                  <a:srgbClr val="FF0000"/>
                </a:solidFill>
                <a:effectLst/>
                <a:uLnTx/>
                <a:uFillTx/>
                <a:latin typeface="Arial"/>
                <a:ea typeface="+mn-ea"/>
                <a:cs typeface="+mn-cs"/>
              </a:rPr>
              <a:t>USB dongle option is not available with Power Operation 2021</a:t>
            </a:r>
          </a:p>
        </p:txBody>
      </p:sp>
      <p:sp>
        <p:nvSpPr>
          <p:cNvPr id="8" name="Rectangle 7">
            <a:extLst>
              <a:ext uri="{FF2B5EF4-FFF2-40B4-BE49-F238E27FC236}">
                <a16:creationId xmlns:a16="http://schemas.microsoft.com/office/drawing/2014/main" id="{4470B035-B92D-43B9-8617-4D13D4B4E574}"/>
              </a:ext>
            </a:extLst>
          </p:cNvPr>
          <p:cNvSpPr/>
          <p:nvPr/>
        </p:nvSpPr>
        <p:spPr>
          <a:xfrm>
            <a:off x="6645022" y="4460134"/>
            <a:ext cx="2427546" cy="552893"/>
          </a:xfrm>
          <a:prstGeom prst="rect">
            <a:avLst/>
          </a:prstGeom>
          <a:solidFill>
            <a:srgbClr val="00B0F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1200" dirty="0">
                <a:solidFill>
                  <a:prstClr val="white"/>
                </a:solidFill>
              </a:rPr>
              <a:t>Excerpt </a:t>
            </a:r>
            <a:r>
              <a:rPr kumimoji="0" lang="en-US" sz="1200" b="0" i="0" u="none" strike="noStrike" kern="1200" cap="none" spc="0" normalizeH="0" baseline="0" noProof="0" dirty="0">
                <a:ln>
                  <a:noFill/>
                </a:ln>
                <a:solidFill>
                  <a:prstClr val="white"/>
                </a:solidFill>
                <a:effectLst/>
                <a:uLnTx/>
                <a:uFillTx/>
                <a:latin typeface="Arial"/>
                <a:ea typeface="+mn-ea"/>
                <a:cs typeface="+mn-cs"/>
              </a:rPr>
              <a:t>of document.   </a:t>
            </a:r>
          </a:p>
          <a:p>
            <a:pPr lvl="0" algn="ctr"/>
            <a:r>
              <a:rPr kumimoji="0" lang="en-US" sz="1200" b="0" i="0" u="none" strike="noStrike" kern="1200" cap="none" spc="0" normalizeH="0" baseline="0" noProof="0" dirty="0">
                <a:ln>
                  <a:noFill/>
                </a:ln>
                <a:solidFill>
                  <a:prstClr val="white"/>
                </a:solidFill>
                <a:effectLst/>
                <a:uLnTx/>
                <a:uFillTx/>
                <a:latin typeface="Arial"/>
                <a:ea typeface="+mn-ea"/>
                <a:cs typeface="+mn-cs"/>
              </a:rPr>
              <a:t>Download full document from Exchange for complete content.</a:t>
            </a:r>
            <a:endParaRPr kumimoji="0" lang="en-US" sz="105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9811208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32"/>
          </p:nvPr>
        </p:nvSpPr>
        <p:spPr/>
        <p:txBody>
          <a:bodyPr/>
          <a:lstStyle/>
          <a:p>
            <a:r>
              <a:rPr lang="en-US" dirty="0"/>
              <a:t>What happens if I do not indicate that I needed an older license</a:t>
            </a:r>
          </a:p>
        </p:txBody>
      </p:sp>
      <p:sp>
        <p:nvSpPr>
          <p:cNvPr id="6" name="Text Placeholder 5"/>
          <p:cNvSpPr>
            <a:spLocks noGrp="1"/>
          </p:cNvSpPr>
          <p:nvPr>
            <p:ph type="body" sz="quarter" idx="33"/>
          </p:nvPr>
        </p:nvSpPr>
        <p:spPr/>
        <p:txBody>
          <a:bodyPr/>
          <a:lstStyle/>
          <a:p>
            <a:r>
              <a:rPr lang="en-US" dirty="0"/>
              <a:t>Process</a:t>
            </a:r>
            <a:endParaRPr lang="en-US" b="1" dirty="0"/>
          </a:p>
        </p:txBody>
      </p:sp>
      <p:sp>
        <p:nvSpPr>
          <p:cNvPr id="99" name="Rectangle 36"/>
          <p:cNvSpPr>
            <a:spLocks noChangeArrowheads="1"/>
          </p:cNvSpPr>
          <p:nvPr/>
        </p:nvSpPr>
        <p:spPr bwMode="auto">
          <a:xfrm>
            <a:off x="6247226" y="3186638"/>
            <a:ext cx="2877826" cy="461665"/>
          </a:xfrm>
          <a:prstGeom prst="rect">
            <a:avLst/>
          </a:prstGeom>
          <a:noFill/>
          <a:ln w="9525">
            <a:noFill/>
            <a:miter lim="800000"/>
            <a:headEnd/>
            <a:tailEnd/>
          </a:ln>
        </p:spPr>
        <p:txBody>
          <a:bodyPr wrap="square">
            <a:spAutoFit/>
          </a:bodyPr>
          <a:lstStyle/>
          <a:p>
            <a:pPr marL="91440" marR="0" lvl="0" indent="0" algn="l" defTabSz="914400" rtl="0" eaLnBrk="1" fontAlgn="auto" latinLnBrk="0" hangingPunct="1">
              <a:lnSpc>
                <a:spcPct val="100000"/>
              </a:lnSpc>
              <a:spcBef>
                <a:spcPts val="0"/>
              </a:spcBef>
              <a:spcAft>
                <a:spcPts val="0"/>
              </a:spcAft>
              <a:buClr>
                <a:srgbClr val="3DCD58"/>
              </a:buClr>
              <a:buSzTx/>
              <a:buFontTx/>
              <a:buNone/>
              <a:tabLst/>
              <a:defRPr/>
            </a:pPr>
            <a:endParaRPr kumimoji="0" lang="en-AU" sz="1200" b="1" i="0" u="none" strike="noStrike" kern="0" cap="none" spc="0" normalizeH="0" baseline="0" noProof="0" dirty="0">
              <a:ln>
                <a:noFill/>
              </a:ln>
              <a:solidFill>
                <a:prstClr val="white"/>
              </a:solidFill>
              <a:effectLst/>
              <a:uLnTx/>
              <a:uFillTx/>
              <a:latin typeface="Arial"/>
              <a:ea typeface="+mn-ea"/>
              <a:cs typeface="+mn-cs"/>
            </a:endParaRPr>
          </a:p>
          <a:p>
            <a:pPr marL="91440" marR="0" lvl="0" indent="0" algn="l" defTabSz="914400" rtl="0" eaLnBrk="1" fontAlgn="auto" latinLnBrk="0" hangingPunct="1">
              <a:lnSpc>
                <a:spcPct val="100000"/>
              </a:lnSpc>
              <a:spcBef>
                <a:spcPts val="0"/>
              </a:spcBef>
              <a:spcAft>
                <a:spcPts val="0"/>
              </a:spcAft>
              <a:buClr>
                <a:srgbClr val="3DCD58"/>
              </a:buClr>
              <a:buSzTx/>
              <a:buFontTx/>
              <a:buNone/>
              <a:tabLst/>
              <a:defRPr/>
            </a:pPr>
            <a:endParaRPr kumimoji="0" lang="en-AU" sz="1200" b="1" i="0" u="none" strike="noStrike" kern="0" cap="none" spc="0" normalizeH="0" baseline="0" noProof="0" dirty="0">
              <a:ln>
                <a:noFill/>
              </a:ln>
              <a:solidFill>
                <a:prstClr val="white"/>
              </a:solidFill>
              <a:effectLst/>
              <a:uLnTx/>
              <a:uFillTx/>
              <a:latin typeface="Arial"/>
              <a:ea typeface="+mn-ea"/>
              <a:cs typeface="+mn-cs"/>
            </a:endParaRPr>
          </a:p>
        </p:txBody>
      </p:sp>
      <p:sp>
        <p:nvSpPr>
          <p:cNvPr id="22" name="Rectangle: Rounded Corners 21">
            <a:extLst>
              <a:ext uri="{FF2B5EF4-FFF2-40B4-BE49-F238E27FC236}">
                <a16:creationId xmlns:a16="http://schemas.microsoft.com/office/drawing/2014/main" id="{2EE83A56-01A6-4832-8EA4-EDD02462D052}"/>
              </a:ext>
            </a:extLst>
          </p:cNvPr>
          <p:cNvSpPr/>
          <p:nvPr/>
        </p:nvSpPr>
        <p:spPr>
          <a:xfrm>
            <a:off x="252414" y="1275859"/>
            <a:ext cx="8715350" cy="2591782"/>
          </a:xfrm>
          <a:prstGeom prst="roundRect">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91440" marR="0" lvl="0" indent="-157158" algn="l" defTabSz="914400" rtl="0" eaLnBrk="1" fontAlgn="auto" latinLnBrk="0" hangingPunct="1">
              <a:lnSpc>
                <a:spcPct val="100000"/>
              </a:lnSpc>
              <a:spcBef>
                <a:spcPts val="500"/>
              </a:spcBef>
              <a:spcAft>
                <a:spcPts val="500"/>
              </a:spcAft>
              <a:buClr>
                <a:srgbClr val="3DCD58"/>
              </a:buClr>
              <a:buSzTx/>
              <a:buFontTx/>
              <a:buNone/>
              <a:tabLst/>
              <a:defRPr/>
            </a:pPr>
            <a:r>
              <a:rPr kumimoji="0" lang="en-US" sz="1600" b="0" i="0" u="none" strike="noStrike" kern="0" cap="none" spc="0" normalizeH="0" baseline="0" noProof="0" dirty="0">
                <a:ln>
                  <a:noFill/>
                </a:ln>
                <a:solidFill>
                  <a:prstClr val="black"/>
                </a:solidFill>
                <a:effectLst/>
                <a:uLnTx/>
                <a:uFillTx/>
                <a:latin typeface="Arial"/>
                <a:ea typeface="+mn-ea"/>
                <a:cs typeface="+mn-cs"/>
              </a:rPr>
              <a:t>If a Schneider Electric front office mistakenly orders a new Power Operation 2021 license but requires a PSO 2020, PSO 9.0, PSE 8.x, etc. license, then you should:</a:t>
            </a:r>
          </a:p>
          <a:p>
            <a:pPr marL="342900" marR="0" lvl="0" indent="-342900" algn="l" defTabSz="914400" rtl="0" eaLnBrk="1" fontAlgn="auto" latinLnBrk="0" hangingPunct="1">
              <a:lnSpc>
                <a:spcPct val="100000"/>
              </a:lnSpc>
              <a:spcBef>
                <a:spcPts val="500"/>
              </a:spcBef>
              <a:spcAft>
                <a:spcPts val="500"/>
              </a:spcAft>
              <a:buClrTx/>
              <a:buSzTx/>
              <a:buFont typeface="+mj-lt"/>
              <a:buAutoNum type="arabicPeriod"/>
              <a:tabLst/>
              <a:defRPr/>
            </a:pPr>
            <a:r>
              <a:rPr kumimoji="0" lang="en-US" sz="1600" b="0" i="0" u="none" strike="noStrike" kern="0" cap="none" spc="0" normalizeH="0" baseline="0" noProof="0" dirty="0">
                <a:ln>
                  <a:noFill/>
                </a:ln>
                <a:solidFill>
                  <a:prstClr val="black"/>
                </a:solidFill>
                <a:effectLst/>
                <a:uLnTx/>
                <a:uFillTx/>
                <a:latin typeface="Arial"/>
                <a:ea typeface="+mn-ea"/>
                <a:cs typeface="+mn-cs"/>
              </a:rPr>
              <a:t>Send an email to </a:t>
            </a:r>
            <a:r>
              <a:rPr kumimoji="0" lang="sv-SE" sz="1600" b="0" i="0" u="none" strike="noStrike" kern="0" cap="none" spc="0" normalizeH="0" baseline="0" noProof="0" dirty="0">
                <a:ln>
                  <a:noFill/>
                </a:ln>
                <a:solidFill>
                  <a:prstClr val="black"/>
                </a:solidFill>
                <a:effectLst/>
                <a:uLnTx/>
                <a:uFillTx/>
                <a:latin typeface="Arial"/>
                <a:ea typeface="+mn-ea"/>
                <a:cs typeface="+mn-cs"/>
                <a:hlinkClick r:id="rId3"/>
              </a:rPr>
              <a:t>orders.software@schneider-electric.com</a:t>
            </a:r>
            <a:r>
              <a:rPr kumimoji="0" lang="sv-SE" sz="1600" b="0" i="0" u="none" strike="noStrike" kern="0" cap="none" spc="0" normalizeH="0" baseline="0" noProof="0" dirty="0">
                <a:ln>
                  <a:noFill/>
                </a:ln>
                <a:solidFill>
                  <a:prstClr val="black"/>
                </a:solidFill>
                <a:effectLst/>
                <a:uLnTx/>
                <a:uFillTx/>
                <a:latin typeface="Arial"/>
                <a:ea typeface="+mn-ea"/>
                <a:cs typeface="+mn-cs"/>
              </a:rPr>
              <a:t> with previous order id information and request an exchange of licenses for older version.</a:t>
            </a:r>
          </a:p>
          <a:p>
            <a:pPr marL="342900" marR="0" lvl="0" indent="-342900" algn="l" defTabSz="914400" rtl="0" eaLnBrk="1" fontAlgn="auto" latinLnBrk="0" hangingPunct="1">
              <a:lnSpc>
                <a:spcPct val="100000"/>
              </a:lnSpc>
              <a:spcBef>
                <a:spcPts val="500"/>
              </a:spcBef>
              <a:spcAft>
                <a:spcPts val="500"/>
              </a:spcAft>
              <a:buClrTx/>
              <a:buSzTx/>
              <a:buFont typeface="+mj-lt"/>
              <a:buAutoNum type="arabicPeriod"/>
              <a:tabLst/>
              <a:defRPr/>
            </a:pPr>
            <a:r>
              <a:rPr kumimoji="0" lang="sv-SE" sz="1600" b="0" i="0" u="none" strike="noStrike" kern="0" cap="none" spc="0" normalizeH="0" baseline="0" noProof="0" dirty="0">
                <a:ln>
                  <a:noFill/>
                </a:ln>
                <a:solidFill>
                  <a:prstClr val="black"/>
                </a:solidFill>
                <a:effectLst/>
                <a:uLnTx/>
                <a:uFillTx/>
                <a:latin typeface="Arial"/>
                <a:ea typeface="+mn-ea"/>
                <a:cs typeface="+mn-cs"/>
              </a:rPr>
              <a:t>Orders.Software team will obsolete the Power Operation 2021 licenses, generate new PSO licenses and email licenses.</a:t>
            </a:r>
          </a:p>
          <a:p>
            <a:pPr marL="91440" marR="0" lvl="0" indent="-157158" algn="l" defTabSz="914400" rtl="0" eaLnBrk="1" fontAlgn="auto" latinLnBrk="0" hangingPunct="1">
              <a:lnSpc>
                <a:spcPct val="100000"/>
              </a:lnSpc>
              <a:spcBef>
                <a:spcPts val="500"/>
              </a:spcBef>
              <a:spcAft>
                <a:spcPts val="500"/>
              </a:spcAft>
              <a:buClr>
                <a:srgbClr val="3DCD58"/>
              </a:buClr>
              <a:buSzTx/>
              <a:buFontTx/>
              <a:buNone/>
              <a:tabLst/>
              <a:defRPr/>
            </a:pPr>
            <a:endParaRPr kumimoji="0" lang="en-US" sz="1600" b="0" i="0" u="none" strike="noStrike" kern="0" cap="none" spc="0" normalizeH="0" baseline="0" noProof="0" dirty="0">
              <a:ln>
                <a:noFill/>
              </a:ln>
              <a:solidFill>
                <a:prstClr val="black"/>
              </a:solidFill>
              <a:effectLst/>
              <a:uLnTx/>
              <a:uFillTx/>
              <a:latin typeface="Arial"/>
              <a:ea typeface="+mn-ea"/>
              <a:cs typeface="+mn-cs"/>
            </a:endParaRPr>
          </a:p>
        </p:txBody>
      </p:sp>
      <p:sp>
        <p:nvSpPr>
          <p:cNvPr id="7" name="Rectangle 6">
            <a:extLst>
              <a:ext uri="{FF2B5EF4-FFF2-40B4-BE49-F238E27FC236}">
                <a16:creationId xmlns:a16="http://schemas.microsoft.com/office/drawing/2014/main" id="{78328AA5-CC1C-45E1-9008-D70D53E12F37}"/>
              </a:ext>
            </a:extLst>
          </p:cNvPr>
          <p:cNvSpPr/>
          <p:nvPr/>
        </p:nvSpPr>
        <p:spPr>
          <a:xfrm>
            <a:off x="6645022" y="4460134"/>
            <a:ext cx="2427546" cy="552893"/>
          </a:xfrm>
          <a:prstGeom prst="rect">
            <a:avLst/>
          </a:prstGeom>
          <a:solidFill>
            <a:srgbClr val="00B0F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1200" dirty="0">
                <a:solidFill>
                  <a:prstClr val="white"/>
                </a:solidFill>
              </a:rPr>
              <a:t>Excerpt </a:t>
            </a:r>
            <a:r>
              <a:rPr kumimoji="0" lang="en-US" sz="1200" b="0" i="0" u="none" strike="noStrike" kern="1200" cap="none" spc="0" normalizeH="0" baseline="0" noProof="0" dirty="0">
                <a:ln>
                  <a:noFill/>
                </a:ln>
                <a:solidFill>
                  <a:prstClr val="white"/>
                </a:solidFill>
                <a:effectLst/>
                <a:uLnTx/>
                <a:uFillTx/>
                <a:latin typeface="Arial"/>
                <a:ea typeface="+mn-ea"/>
                <a:cs typeface="+mn-cs"/>
              </a:rPr>
              <a:t>of document.   </a:t>
            </a:r>
          </a:p>
          <a:p>
            <a:pPr lvl="0" algn="ctr"/>
            <a:r>
              <a:rPr kumimoji="0" lang="en-US" sz="1200" b="0" i="0" u="none" strike="noStrike" kern="1200" cap="none" spc="0" normalizeH="0" baseline="0" noProof="0" dirty="0">
                <a:ln>
                  <a:noFill/>
                </a:ln>
                <a:solidFill>
                  <a:prstClr val="white"/>
                </a:solidFill>
                <a:effectLst/>
                <a:uLnTx/>
                <a:uFillTx/>
                <a:latin typeface="Arial"/>
                <a:ea typeface="+mn-ea"/>
                <a:cs typeface="+mn-cs"/>
              </a:rPr>
              <a:t>Download full document from Exchange for complete content.</a:t>
            </a:r>
            <a:endParaRPr kumimoji="0" lang="en-US" sz="105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9272934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C118AE91-6E76-4DD1-BDC5-3BCEB951A94E}"/>
              </a:ext>
            </a:extLst>
          </p:cNvPr>
          <p:cNvSpPr txBox="1">
            <a:spLocks/>
          </p:cNvSpPr>
          <p:nvPr/>
        </p:nvSpPr>
        <p:spPr>
          <a:xfrm>
            <a:off x="0" y="-1"/>
            <a:ext cx="2381693" cy="553998"/>
          </a:xfrm>
          <a:prstGeom prst="rect">
            <a:avLst/>
          </a:prstGeom>
        </p:spPr>
        <p:txBody>
          <a:bodyPr/>
          <a:lstStyle>
            <a:lvl1pPr algn="ctr" defTabSz="457184" rtl="0" eaLnBrk="1" latinLnBrk="0" hangingPunct="1">
              <a:spcBef>
                <a:spcPct val="0"/>
              </a:spcBef>
              <a:buNone/>
              <a:defRPr sz="4400" kern="1200">
                <a:solidFill>
                  <a:schemeClr val="tx1"/>
                </a:solidFill>
                <a:latin typeface="+mj-lt"/>
                <a:ea typeface="+mj-ea"/>
                <a:cs typeface="+mj-cs"/>
              </a:defRPr>
            </a:lvl1pPr>
          </a:lstStyle>
          <a:p>
            <a:pPr marL="0" marR="0" lvl="0" indent="0" algn="ctr" defTabSz="457184"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a:ea typeface="+mj-ea"/>
                <a:cs typeface="+mj-cs"/>
              </a:rPr>
              <a:t>PO 2021 Launch</a:t>
            </a:r>
          </a:p>
          <a:p>
            <a:pPr marL="0" marR="0" lvl="0" indent="0" algn="ctr" defTabSz="457184"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a:ea typeface="+mj-ea"/>
                <a:cs typeface="+mj-cs"/>
              </a:rPr>
              <a:t>Design &amp; Quote Delta</a:t>
            </a:r>
          </a:p>
          <a:p>
            <a:pPr marL="0" marR="0" lvl="0" indent="0" algn="ctr" defTabSz="457184" rtl="0" eaLnBrk="1" fontAlgn="auto" latinLnBrk="0" hangingPunct="1">
              <a:lnSpc>
                <a:spcPct val="100000"/>
              </a:lnSpc>
              <a:spcBef>
                <a:spcPct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Arial"/>
              <a:ea typeface="+mj-ea"/>
              <a:cs typeface="+mj-cs"/>
            </a:endParaRPr>
          </a:p>
          <a:p>
            <a:pPr marL="0" marR="0" lvl="0" indent="0" algn="l" defTabSz="457184" rtl="0" eaLnBrk="1" fontAlgn="auto" latinLnBrk="0" hangingPunct="1">
              <a:lnSpc>
                <a:spcPct val="100000"/>
              </a:lnSpc>
              <a:spcBef>
                <a:spcPct val="0"/>
              </a:spcBef>
              <a:spcAft>
                <a:spcPts val="0"/>
              </a:spcAft>
              <a:buClrTx/>
              <a:buSzTx/>
              <a:buFontTx/>
              <a:buNone/>
              <a:tabLst/>
              <a:defRPr/>
            </a:pPr>
            <a:r>
              <a:rPr kumimoji="0" lang="de-DE" sz="2000" b="0" i="0" u="none" strike="noStrike" kern="1200" cap="none" spc="0" normalizeH="0" baseline="0" noProof="0" dirty="0">
                <a:ln>
                  <a:noFill/>
                </a:ln>
                <a:solidFill>
                  <a:prstClr val="black"/>
                </a:solidFill>
                <a:effectLst/>
                <a:uLnTx/>
                <a:uFillTx/>
                <a:latin typeface="Arial"/>
                <a:ea typeface="+mj-ea"/>
                <a:cs typeface="+mj-cs"/>
              </a:rPr>
              <a:t> </a:t>
            </a:r>
            <a:endParaRPr kumimoji="0" lang="en-US" sz="2000" b="0" i="0" u="none" strike="noStrike" kern="1200" cap="none" spc="0" normalizeH="0" baseline="0" noProof="0" dirty="0">
              <a:ln>
                <a:noFill/>
              </a:ln>
              <a:solidFill>
                <a:prstClr val="black"/>
              </a:solidFill>
              <a:effectLst/>
              <a:uLnTx/>
              <a:uFillTx/>
              <a:latin typeface="Arial"/>
              <a:ea typeface="+mj-ea"/>
              <a:cs typeface="+mj-cs"/>
            </a:endParaRPr>
          </a:p>
        </p:txBody>
      </p:sp>
      <p:sp>
        <p:nvSpPr>
          <p:cNvPr id="7" name="Rectangle 6">
            <a:extLst>
              <a:ext uri="{FF2B5EF4-FFF2-40B4-BE49-F238E27FC236}">
                <a16:creationId xmlns:a16="http://schemas.microsoft.com/office/drawing/2014/main" id="{1CE249AF-39FE-4E20-8793-93B0DE59F8AF}"/>
              </a:ext>
            </a:extLst>
          </p:cNvPr>
          <p:cNvSpPr/>
          <p:nvPr/>
        </p:nvSpPr>
        <p:spPr>
          <a:xfrm>
            <a:off x="2438400" y="-1"/>
            <a:ext cx="6783977"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l" defTabSz="45718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45718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45718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45718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45718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a:ea typeface="+mn-ea"/>
                <a:cs typeface="+mn-cs"/>
              </a:rPr>
              <a:t>1 – Introductions</a:t>
            </a:r>
            <a:endParaRPr kumimoji="0" lang="en-US" sz="1600" b="0" i="1"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457184" rtl="0" eaLnBrk="1" fontAlgn="auto" latinLnBrk="0" hangingPunct="1">
              <a:lnSpc>
                <a:spcPct val="100000"/>
              </a:lnSpc>
              <a:spcBef>
                <a:spcPts val="0"/>
              </a:spcBef>
              <a:spcAft>
                <a:spcPts val="0"/>
              </a:spcAft>
              <a:buClrTx/>
              <a:buSzTx/>
              <a:buFontTx/>
              <a:buNone/>
              <a:tabLst/>
              <a:defRPr/>
            </a:pPr>
            <a:endParaRPr kumimoji="0" lang="en-US" sz="1600" b="0" i="1"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45718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a:ea typeface="+mn-ea"/>
                <a:cs typeface="+mn-cs"/>
              </a:rPr>
              <a:t>2 – Power Operation 2021 Launch Schedule</a:t>
            </a:r>
          </a:p>
          <a:p>
            <a:pPr marL="0" marR="0" lvl="0" indent="0" algn="l" defTabSz="45718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45718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a:ea typeface="+mn-ea"/>
                <a:cs typeface="+mn-cs"/>
              </a:rPr>
              <a:t>3 – Finding Power Operation 2021 resources / collateral</a:t>
            </a:r>
          </a:p>
          <a:p>
            <a:pPr marL="0" marR="0" lvl="0" indent="0" algn="l" defTabSz="45718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45718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a:ea typeface="+mn-ea"/>
                <a:cs typeface="+mn-cs"/>
              </a:rPr>
              <a:t>4 – Power Operation 2021 What’s New </a:t>
            </a:r>
            <a:r>
              <a:rPr kumimoji="0" lang="en-US" sz="1600" b="0" i="1" u="none" strike="noStrike" kern="1200" cap="none" spc="0" normalizeH="0" baseline="0" noProof="0" dirty="0">
                <a:ln>
                  <a:noFill/>
                </a:ln>
                <a:solidFill>
                  <a:prstClr val="white"/>
                </a:solidFill>
                <a:effectLst/>
                <a:uLnTx/>
                <a:uFillTx/>
                <a:latin typeface="Arial"/>
                <a:ea typeface="+mn-ea"/>
                <a:cs typeface="+mn-cs"/>
              </a:rPr>
              <a:t>(Promote &amp; Sell recap)</a:t>
            </a:r>
          </a:p>
          <a:p>
            <a:pPr marL="0" marR="0" lvl="0" indent="0" algn="l" defTabSz="45718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45718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a:ea typeface="+mn-ea"/>
                <a:cs typeface="+mn-cs"/>
              </a:rPr>
              <a:t>5 – Design &amp; Quote resources / collateral</a:t>
            </a:r>
          </a:p>
          <a:p>
            <a:pPr marL="0" marR="0" lvl="0" indent="0" algn="l" defTabSz="45718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45718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a:ea typeface="+mn-ea"/>
                <a:cs typeface="+mn-cs"/>
              </a:rPr>
              <a:t>6 – Design Guide What’s New</a:t>
            </a:r>
          </a:p>
          <a:p>
            <a:pPr marL="0" marR="0" lvl="0" indent="0" algn="l" defTabSz="45718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45718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a:ea typeface="+mn-ea"/>
                <a:cs typeface="+mn-cs"/>
              </a:rPr>
              <a:t>7 – How to Order Power Operation What’s New</a:t>
            </a:r>
          </a:p>
          <a:p>
            <a:pPr marL="0" marR="0" lvl="0" indent="0" algn="l" defTabSz="45718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45718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a:ea typeface="+mn-ea"/>
                <a:cs typeface="+mn-cs"/>
              </a:rPr>
              <a:t>8 – Your Questions</a:t>
            </a:r>
          </a:p>
          <a:p>
            <a:pPr marL="0" marR="0" lvl="0" indent="0" algn="l" defTabSz="45718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mn-cs"/>
            </a:endParaRPr>
          </a:p>
        </p:txBody>
      </p:sp>
      <p:sp>
        <p:nvSpPr>
          <p:cNvPr id="5" name="Rectangle 4">
            <a:extLst>
              <a:ext uri="{FF2B5EF4-FFF2-40B4-BE49-F238E27FC236}">
                <a16:creationId xmlns:a16="http://schemas.microsoft.com/office/drawing/2014/main" id="{7457AE39-5A6B-4750-A116-8241E9E1232D}"/>
              </a:ext>
            </a:extLst>
          </p:cNvPr>
          <p:cNvSpPr/>
          <p:nvPr/>
        </p:nvSpPr>
        <p:spPr>
          <a:xfrm>
            <a:off x="2027274" y="4413371"/>
            <a:ext cx="6344095" cy="286248"/>
          </a:xfrm>
          <a:prstGeom prst="rect">
            <a:avLst/>
          </a:prstGeom>
          <a:no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 name="TextBox 2">
            <a:extLst>
              <a:ext uri="{FF2B5EF4-FFF2-40B4-BE49-F238E27FC236}">
                <a16:creationId xmlns:a16="http://schemas.microsoft.com/office/drawing/2014/main" id="{5A5A7224-DEF0-44E4-BC9F-3AF849204235}"/>
              </a:ext>
            </a:extLst>
          </p:cNvPr>
          <p:cNvSpPr txBox="1"/>
          <p:nvPr/>
        </p:nvSpPr>
        <p:spPr>
          <a:xfrm>
            <a:off x="1793358" y="0"/>
            <a:ext cx="645042" cy="4770537"/>
          </a:xfrm>
          <a:prstGeom prst="rect">
            <a:avLst/>
          </a:prstGeom>
          <a:noFill/>
        </p:spPr>
        <p:txBody>
          <a:bodyPr wrap="square" rtlCol="0">
            <a:spAutoFit/>
          </a:bodyPr>
          <a:lstStyle/>
          <a:p>
            <a:pPr marL="0" marR="0" lvl="0" indent="0" algn="l" defTabSz="45718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45718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45718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r" defTabSz="45718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r" defTabSz="45718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95000"/>
                  </a:prstClr>
                </a:solidFill>
                <a:effectLst/>
                <a:uLnTx/>
                <a:uFillTx/>
                <a:latin typeface="Arial"/>
                <a:ea typeface="+mn-ea"/>
                <a:cs typeface="+mn-cs"/>
              </a:rPr>
              <a:t>5’</a:t>
            </a:r>
          </a:p>
          <a:p>
            <a:pPr marL="0" marR="0" lvl="0" indent="0" algn="r" defTabSz="45718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lumMod val="95000"/>
                </a:prstClr>
              </a:solidFill>
              <a:effectLst/>
              <a:uLnTx/>
              <a:uFillTx/>
              <a:latin typeface="Arial"/>
              <a:ea typeface="+mn-ea"/>
              <a:cs typeface="+mn-cs"/>
            </a:endParaRPr>
          </a:p>
          <a:p>
            <a:pPr marL="0" marR="0" lvl="0" indent="0" algn="r" defTabSz="45718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95000"/>
                  </a:prstClr>
                </a:solidFill>
                <a:effectLst/>
                <a:uLnTx/>
                <a:uFillTx/>
                <a:latin typeface="Arial"/>
                <a:ea typeface="+mn-ea"/>
                <a:cs typeface="+mn-cs"/>
              </a:rPr>
              <a:t>5’</a:t>
            </a:r>
          </a:p>
          <a:p>
            <a:pPr marL="0" marR="0" lvl="0" indent="0" algn="r" defTabSz="45718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lumMod val="95000"/>
                </a:prstClr>
              </a:solidFill>
              <a:effectLst/>
              <a:uLnTx/>
              <a:uFillTx/>
              <a:latin typeface="Arial"/>
              <a:ea typeface="+mn-ea"/>
              <a:cs typeface="+mn-cs"/>
            </a:endParaRPr>
          </a:p>
          <a:p>
            <a:pPr marL="0" marR="0" lvl="0" indent="0" algn="r" defTabSz="45718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95000"/>
                  </a:prstClr>
                </a:solidFill>
                <a:effectLst/>
                <a:uLnTx/>
                <a:uFillTx/>
                <a:latin typeface="Arial"/>
                <a:ea typeface="+mn-ea"/>
                <a:cs typeface="+mn-cs"/>
              </a:rPr>
              <a:t>5’</a:t>
            </a:r>
          </a:p>
          <a:p>
            <a:pPr marL="0" marR="0" lvl="0" indent="0" algn="r" defTabSz="45718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r" defTabSz="45718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95000"/>
                  </a:prstClr>
                </a:solidFill>
                <a:effectLst/>
                <a:uLnTx/>
                <a:uFillTx/>
                <a:latin typeface="Arial"/>
                <a:ea typeface="+mn-ea"/>
                <a:cs typeface="+mn-cs"/>
              </a:rPr>
              <a:t>10’</a:t>
            </a:r>
          </a:p>
          <a:p>
            <a:pPr marL="0" marR="0" lvl="0" indent="0" algn="r" defTabSz="45718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r" defTabSz="45718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95000"/>
                  </a:prstClr>
                </a:solidFill>
                <a:effectLst/>
                <a:uLnTx/>
                <a:uFillTx/>
                <a:latin typeface="Arial"/>
                <a:ea typeface="+mn-ea"/>
                <a:cs typeface="+mn-cs"/>
              </a:rPr>
              <a:t>5’</a:t>
            </a:r>
          </a:p>
          <a:p>
            <a:pPr marL="0" marR="0" lvl="0" indent="0" algn="r" defTabSz="45718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r" defTabSz="45718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95000"/>
                  </a:prstClr>
                </a:solidFill>
                <a:effectLst/>
                <a:uLnTx/>
                <a:uFillTx/>
                <a:latin typeface="Arial"/>
                <a:ea typeface="+mn-ea"/>
                <a:cs typeface="+mn-cs"/>
              </a:rPr>
              <a:t>40’</a:t>
            </a:r>
          </a:p>
          <a:p>
            <a:pPr marL="0" marR="0" lvl="0" indent="0" algn="r" defTabSz="45718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lumMod val="95000"/>
                </a:prstClr>
              </a:solidFill>
              <a:effectLst/>
              <a:uLnTx/>
              <a:uFillTx/>
              <a:latin typeface="Arial"/>
              <a:ea typeface="+mn-ea"/>
              <a:cs typeface="+mn-cs"/>
            </a:endParaRPr>
          </a:p>
          <a:p>
            <a:pPr marL="0" marR="0" lvl="0" indent="0" algn="r" defTabSz="45718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95000"/>
                  </a:prstClr>
                </a:solidFill>
                <a:effectLst/>
                <a:uLnTx/>
                <a:uFillTx/>
                <a:latin typeface="Arial"/>
                <a:ea typeface="+mn-ea"/>
                <a:cs typeface="+mn-cs"/>
              </a:rPr>
              <a:t>5’</a:t>
            </a:r>
          </a:p>
          <a:p>
            <a:pPr marL="0" marR="0" lvl="0" indent="0" algn="r" defTabSz="45718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lumMod val="95000"/>
                </a:prstClr>
              </a:solidFill>
              <a:effectLst/>
              <a:uLnTx/>
              <a:uFillTx/>
              <a:latin typeface="Arial"/>
              <a:ea typeface="+mn-ea"/>
              <a:cs typeface="+mn-cs"/>
            </a:endParaRPr>
          </a:p>
          <a:p>
            <a:pPr marL="0" marR="0" lvl="0" indent="0" algn="r" defTabSz="45718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95000"/>
                  </a:prstClr>
                </a:solidFill>
                <a:effectLst/>
                <a:uLnTx/>
                <a:uFillTx/>
                <a:latin typeface="Arial"/>
                <a:ea typeface="+mn-ea"/>
                <a:cs typeface="+mn-cs"/>
              </a:rPr>
              <a:t>15’</a:t>
            </a:r>
          </a:p>
        </p:txBody>
      </p:sp>
    </p:spTree>
    <p:extLst>
      <p:ext uri="{BB962C8B-B14F-4D97-AF65-F5344CB8AC3E}">
        <p14:creationId xmlns:p14="http://schemas.microsoft.com/office/powerpoint/2010/main" val="23065997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9A84E28-73B8-425E-B971-755F2C0B3103}"/>
              </a:ext>
            </a:extLst>
          </p:cNvPr>
          <p:cNvSpPr/>
          <p:nvPr/>
        </p:nvSpPr>
        <p:spPr>
          <a:xfrm>
            <a:off x="6907826" y="4325904"/>
            <a:ext cx="2046465" cy="684834"/>
          </a:xfrm>
          <a:prstGeom prst="rect">
            <a:avLst/>
          </a:prstGeom>
          <a:solidFill>
            <a:schemeClr val="tx1">
              <a:lumMod val="95000"/>
              <a:lumOff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3" name="Title 1">
            <a:extLst>
              <a:ext uri="{FF2B5EF4-FFF2-40B4-BE49-F238E27FC236}">
                <a16:creationId xmlns:a16="http://schemas.microsoft.com/office/drawing/2014/main" id="{1511F051-1DF8-4CCE-AF61-191752119FCA}"/>
              </a:ext>
            </a:extLst>
          </p:cNvPr>
          <p:cNvSpPr txBox="1">
            <a:spLocks/>
          </p:cNvSpPr>
          <p:nvPr/>
        </p:nvSpPr>
        <p:spPr>
          <a:xfrm>
            <a:off x="259181" y="230799"/>
            <a:ext cx="8631283" cy="307697"/>
          </a:xfrm>
          <a:prstGeom prst="rect">
            <a:avLst/>
          </a:prstGeom>
        </p:spPr>
        <p:txBody>
          <a:bodyPr vert="horz" lIns="0" tIns="0" rIns="0" bIns="0" rtlCol="0" anchor="t">
            <a:spAutoFit/>
          </a:bodyPr>
          <a:lstStyle>
            <a:lvl1pPr algn="l" defTabSz="457075" rtl="0" eaLnBrk="1" latinLnBrk="0" hangingPunct="1">
              <a:spcBef>
                <a:spcPct val="0"/>
              </a:spcBef>
              <a:buNone/>
              <a:defRPr sz="2000" kern="1200">
                <a:solidFill>
                  <a:srgbClr val="36C746"/>
                </a:solidFill>
                <a:latin typeface="Arial"/>
                <a:ea typeface="+mj-ea"/>
                <a:cs typeface="Arial"/>
              </a:defRPr>
            </a:lvl1pPr>
          </a:lstStyle>
          <a:p>
            <a:pPr marL="0" marR="0" lvl="0" indent="0" algn="l" defTabSz="457075"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36C746"/>
                </a:solidFill>
                <a:effectLst/>
                <a:uLnTx/>
                <a:uFillTx/>
                <a:latin typeface="Arial"/>
                <a:ea typeface="+mj-ea"/>
                <a:cs typeface="Arial"/>
              </a:rPr>
              <a:t>Launch Schedule</a:t>
            </a:r>
            <a:endParaRPr kumimoji="0" lang="en-US" sz="2000" b="1" i="0" u="none" strike="noStrike" kern="1200" cap="none" spc="0" normalizeH="0" baseline="0" noProof="0" dirty="0">
              <a:ln>
                <a:noFill/>
              </a:ln>
              <a:solidFill>
                <a:srgbClr val="36C746"/>
              </a:solidFill>
              <a:effectLst/>
              <a:uLnTx/>
              <a:uFillTx/>
              <a:latin typeface="Arial"/>
              <a:ea typeface="+mj-ea"/>
              <a:cs typeface="Arial"/>
            </a:endParaRPr>
          </a:p>
        </p:txBody>
      </p:sp>
      <p:sp>
        <p:nvSpPr>
          <p:cNvPr id="14" name="Text Placeholder 5">
            <a:extLst>
              <a:ext uri="{FF2B5EF4-FFF2-40B4-BE49-F238E27FC236}">
                <a16:creationId xmlns:a16="http://schemas.microsoft.com/office/drawing/2014/main" id="{989283B8-D474-476E-B307-EF7E9CACC013}"/>
              </a:ext>
            </a:extLst>
          </p:cNvPr>
          <p:cNvSpPr txBox="1">
            <a:spLocks/>
          </p:cNvSpPr>
          <p:nvPr/>
        </p:nvSpPr>
        <p:spPr>
          <a:xfrm>
            <a:off x="165513" y="523676"/>
            <a:ext cx="8647112" cy="253916"/>
          </a:xfrm>
          <a:prstGeom prst="rect">
            <a:avLst/>
          </a:prstGeom>
        </p:spPr>
        <p:txBody>
          <a:bodyPr/>
          <a:lstStyle>
            <a:lvl1pPr marL="173038" indent="-157163" algn="l" defTabSz="457200" rtl="0" eaLnBrk="1" latinLnBrk="0" hangingPunct="1">
              <a:spcBef>
                <a:spcPts val="500"/>
              </a:spcBef>
              <a:spcAft>
                <a:spcPts val="500"/>
              </a:spcAft>
              <a:buClr>
                <a:schemeClr val="bg2"/>
              </a:buClr>
              <a:buFont typeface="Arial" panose="020B0604020202020204" pitchFamily="34" charset="0"/>
              <a:buChar char="•"/>
              <a:defRPr sz="1400" kern="1200">
                <a:solidFill>
                  <a:schemeClr val="accent1"/>
                </a:solidFill>
                <a:latin typeface="Arial"/>
                <a:ea typeface="+mn-ea"/>
                <a:cs typeface="Arial"/>
              </a:defRPr>
            </a:lvl1pPr>
            <a:lvl2pPr marL="361950" indent="-182563" algn="l" defTabSz="447675" rtl="0" eaLnBrk="1" latinLnBrk="0" hangingPunct="1">
              <a:spcBef>
                <a:spcPts val="500"/>
              </a:spcBef>
              <a:spcAft>
                <a:spcPts val="500"/>
              </a:spcAft>
              <a:buClr>
                <a:srgbClr val="36C746"/>
              </a:buClr>
              <a:buFont typeface="Arial"/>
              <a:buChar char="•"/>
              <a:defRPr sz="1200" kern="1200">
                <a:solidFill>
                  <a:schemeClr val="accent1"/>
                </a:solidFill>
                <a:latin typeface="Arial"/>
                <a:ea typeface="+mn-ea"/>
                <a:cs typeface="Arial"/>
              </a:defRPr>
            </a:lvl2pPr>
            <a:lvl3pPr marL="538163" indent="-179388" algn="l" defTabSz="457200" rtl="0" eaLnBrk="1" latinLnBrk="0" hangingPunct="1">
              <a:spcBef>
                <a:spcPts val="500"/>
              </a:spcBef>
              <a:spcAft>
                <a:spcPts val="500"/>
              </a:spcAft>
              <a:buClr>
                <a:srgbClr val="36C746"/>
              </a:buClr>
              <a:buFont typeface="Arial" panose="020B0604020202020204" pitchFamily="34" charset="0"/>
              <a:buChar char="–"/>
              <a:defRPr sz="1100" kern="1200">
                <a:solidFill>
                  <a:schemeClr val="accent1"/>
                </a:solidFill>
                <a:latin typeface="Arial"/>
                <a:ea typeface="+mn-ea"/>
                <a:cs typeface="Arial"/>
              </a:defRPr>
            </a:lvl3pPr>
            <a:lvl4pPr marL="719138" indent="-17938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4pPr>
            <a:lvl5pPr marL="896938" indent="-18573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5pPr>
            <a:lvl6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baseline="0">
                <a:solidFill>
                  <a:schemeClr val="accent1"/>
                </a:solidFill>
                <a:latin typeface="Arial" panose="020B0604020202020204" pitchFamily="34" charset="0"/>
                <a:ea typeface="+mn-ea"/>
                <a:cs typeface="Arial" panose="020B0604020202020204" pitchFamily="34" charset="0"/>
              </a:defRPr>
            </a:lvl6pPr>
            <a:lvl7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a:solidFill>
                  <a:schemeClr val="accent1"/>
                </a:solidFill>
                <a:latin typeface="Arial" panose="020B0604020202020204" pitchFamily="34" charset="0"/>
                <a:ea typeface="+mn-ea"/>
                <a:cs typeface="Arial" panose="020B0604020202020204" pitchFamily="34" charset="0"/>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5875" marR="0" lvl="0" indent="0" algn="l" defTabSz="457200" rtl="0" eaLnBrk="1" fontAlgn="auto" latinLnBrk="0" hangingPunct="1">
              <a:lnSpc>
                <a:spcPct val="100000"/>
              </a:lnSpc>
              <a:spcBef>
                <a:spcPts val="500"/>
              </a:spcBef>
              <a:spcAft>
                <a:spcPts val="500"/>
              </a:spcAft>
              <a:buClr>
                <a:srgbClr val="3DCD58"/>
              </a:buClr>
              <a:buSzTx/>
              <a:buFont typeface="Arial" panose="020B0604020202020204" pitchFamily="34" charset="0"/>
              <a:buNone/>
              <a:tabLst/>
              <a:defRPr/>
            </a:pPr>
            <a:r>
              <a:rPr kumimoji="0" lang="en-US" sz="1600" b="0" i="0" u="none" strike="noStrike" kern="1200" cap="none" spc="0" normalizeH="0" baseline="0" noProof="0" dirty="0">
                <a:ln>
                  <a:noFill/>
                </a:ln>
                <a:solidFill>
                  <a:prstClr val="white"/>
                </a:solidFill>
                <a:effectLst/>
                <a:uLnTx/>
                <a:uFillTx/>
                <a:latin typeface="Arial"/>
                <a:ea typeface="+mn-ea"/>
                <a:cs typeface="Arial"/>
              </a:rPr>
              <a:t>Activities before and after June 30 product availability</a:t>
            </a:r>
          </a:p>
        </p:txBody>
      </p:sp>
      <p:grpSp>
        <p:nvGrpSpPr>
          <p:cNvPr id="7" name="Group 6">
            <a:extLst>
              <a:ext uri="{FF2B5EF4-FFF2-40B4-BE49-F238E27FC236}">
                <a16:creationId xmlns:a16="http://schemas.microsoft.com/office/drawing/2014/main" id="{082A8B92-1B1D-42FF-BFB1-B126080B8C9E}"/>
              </a:ext>
            </a:extLst>
          </p:cNvPr>
          <p:cNvGrpSpPr/>
          <p:nvPr/>
        </p:nvGrpSpPr>
        <p:grpSpPr>
          <a:xfrm>
            <a:off x="259180" y="913075"/>
            <a:ext cx="2392953" cy="586477"/>
            <a:chOff x="983842" y="215026"/>
            <a:chExt cx="1184955" cy="381657"/>
          </a:xfrm>
        </p:grpSpPr>
        <p:sp>
          <p:nvSpPr>
            <p:cNvPr id="9" name="Rectangle 8">
              <a:extLst>
                <a:ext uri="{FF2B5EF4-FFF2-40B4-BE49-F238E27FC236}">
                  <a16:creationId xmlns:a16="http://schemas.microsoft.com/office/drawing/2014/main" id="{D83D4FDD-5972-44F6-AAB6-B613582D655A}"/>
                </a:ext>
              </a:extLst>
            </p:cNvPr>
            <p:cNvSpPr/>
            <p:nvPr/>
          </p:nvSpPr>
          <p:spPr>
            <a:xfrm>
              <a:off x="983842" y="215026"/>
              <a:ext cx="1184955" cy="177831"/>
            </a:xfrm>
            <a:prstGeom prst="rect">
              <a:avLst/>
            </a:prstGeom>
            <a:solidFill>
              <a:schemeClr val="accent2"/>
            </a:solidFill>
            <a:ln>
              <a:solidFill>
                <a:schemeClr val="bg1">
                  <a:lumMod val="9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a:ea typeface="+mn-ea"/>
                  <a:cs typeface="+mn-cs"/>
                </a:rPr>
                <a:t>Q1 2021</a:t>
              </a:r>
            </a:p>
          </p:txBody>
        </p:sp>
        <p:sp>
          <p:nvSpPr>
            <p:cNvPr id="10" name="Rectangle 9">
              <a:extLst>
                <a:ext uri="{FF2B5EF4-FFF2-40B4-BE49-F238E27FC236}">
                  <a16:creationId xmlns:a16="http://schemas.microsoft.com/office/drawing/2014/main" id="{3E526425-E6CB-4297-A748-9315F10F92C9}"/>
                </a:ext>
              </a:extLst>
            </p:cNvPr>
            <p:cNvSpPr/>
            <p:nvPr/>
          </p:nvSpPr>
          <p:spPr>
            <a:xfrm>
              <a:off x="983842" y="418852"/>
              <a:ext cx="581066" cy="177831"/>
            </a:xfrm>
            <a:prstGeom prst="rect">
              <a:avLst/>
            </a:prstGeom>
            <a:solidFill>
              <a:srgbClr val="36C746"/>
            </a:solidFill>
            <a:ln w="9525">
              <a:solidFill>
                <a:schemeClr val="bg1">
                  <a:lumMod val="9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a:ea typeface="+mn-ea"/>
                  <a:cs typeface="+mn-cs"/>
                </a:rPr>
                <a:t>February</a:t>
              </a:r>
            </a:p>
          </p:txBody>
        </p:sp>
        <p:sp>
          <p:nvSpPr>
            <p:cNvPr id="11" name="Rectangle 10">
              <a:extLst>
                <a:ext uri="{FF2B5EF4-FFF2-40B4-BE49-F238E27FC236}">
                  <a16:creationId xmlns:a16="http://schemas.microsoft.com/office/drawing/2014/main" id="{13168BA8-1153-421A-B15F-6FBB8C91441A}"/>
                </a:ext>
              </a:extLst>
            </p:cNvPr>
            <p:cNvSpPr/>
            <p:nvPr/>
          </p:nvSpPr>
          <p:spPr>
            <a:xfrm>
              <a:off x="1587731" y="418851"/>
              <a:ext cx="581066" cy="177831"/>
            </a:xfrm>
            <a:prstGeom prst="rect">
              <a:avLst/>
            </a:prstGeom>
            <a:solidFill>
              <a:schemeClr val="tx2"/>
            </a:solidFill>
            <a:ln w="9525">
              <a:solidFill>
                <a:schemeClr val="bg1">
                  <a:lumMod val="9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a:ea typeface="+mn-ea"/>
                  <a:cs typeface="+mn-cs"/>
                </a:rPr>
                <a:t>March</a:t>
              </a:r>
            </a:p>
          </p:txBody>
        </p:sp>
      </p:grpSp>
      <p:grpSp>
        <p:nvGrpSpPr>
          <p:cNvPr id="12" name="Group 11">
            <a:extLst>
              <a:ext uri="{FF2B5EF4-FFF2-40B4-BE49-F238E27FC236}">
                <a16:creationId xmlns:a16="http://schemas.microsoft.com/office/drawing/2014/main" id="{6664CC0A-CF31-4062-9856-3457C67FBAB6}"/>
              </a:ext>
            </a:extLst>
          </p:cNvPr>
          <p:cNvGrpSpPr/>
          <p:nvPr/>
        </p:nvGrpSpPr>
        <p:grpSpPr>
          <a:xfrm>
            <a:off x="2770823" y="913074"/>
            <a:ext cx="3828141" cy="586477"/>
            <a:chOff x="379953" y="215026"/>
            <a:chExt cx="1788844" cy="381657"/>
          </a:xfrm>
        </p:grpSpPr>
        <p:sp>
          <p:nvSpPr>
            <p:cNvPr id="15" name="Rectangle 14">
              <a:extLst>
                <a:ext uri="{FF2B5EF4-FFF2-40B4-BE49-F238E27FC236}">
                  <a16:creationId xmlns:a16="http://schemas.microsoft.com/office/drawing/2014/main" id="{DF098E62-B975-4436-ADF9-67C219D20F59}"/>
                </a:ext>
              </a:extLst>
            </p:cNvPr>
            <p:cNvSpPr/>
            <p:nvPr/>
          </p:nvSpPr>
          <p:spPr>
            <a:xfrm>
              <a:off x="379953" y="418852"/>
              <a:ext cx="581066" cy="177831"/>
            </a:xfrm>
            <a:prstGeom prst="rect">
              <a:avLst/>
            </a:prstGeom>
            <a:solidFill>
              <a:schemeClr val="tx2"/>
            </a:solidFill>
            <a:ln w="9525">
              <a:solidFill>
                <a:schemeClr val="bg1">
                  <a:lumMod val="9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a:ea typeface="+mn-ea"/>
                  <a:cs typeface="+mn-cs"/>
                </a:rPr>
                <a:t>April</a:t>
              </a:r>
            </a:p>
          </p:txBody>
        </p:sp>
        <p:sp>
          <p:nvSpPr>
            <p:cNvPr id="16" name="Rectangle 15">
              <a:extLst>
                <a:ext uri="{FF2B5EF4-FFF2-40B4-BE49-F238E27FC236}">
                  <a16:creationId xmlns:a16="http://schemas.microsoft.com/office/drawing/2014/main" id="{73232E6A-F216-4B69-BAAE-2A8A163407EA}"/>
                </a:ext>
              </a:extLst>
            </p:cNvPr>
            <p:cNvSpPr/>
            <p:nvPr/>
          </p:nvSpPr>
          <p:spPr>
            <a:xfrm>
              <a:off x="379953" y="215026"/>
              <a:ext cx="1788844" cy="177831"/>
            </a:xfrm>
            <a:prstGeom prst="rect">
              <a:avLst/>
            </a:prstGeom>
            <a:solidFill>
              <a:schemeClr val="accent2"/>
            </a:solidFill>
            <a:ln>
              <a:solidFill>
                <a:schemeClr val="bg1">
                  <a:lumMod val="9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a:ea typeface="+mn-ea"/>
                  <a:cs typeface="+mn-cs"/>
                </a:rPr>
                <a:t>Q2 2021</a:t>
              </a:r>
            </a:p>
          </p:txBody>
        </p:sp>
        <p:sp>
          <p:nvSpPr>
            <p:cNvPr id="17" name="Rectangle 16">
              <a:extLst>
                <a:ext uri="{FF2B5EF4-FFF2-40B4-BE49-F238E27FC236}">
                  <a16:creationId xmlns:a16="http://schemas.microsoft.com/office/drawing/2014/main" id="{437421CD-DA30-4653-A61E-2DAEB8FE0BE3}"/>
                </a:ext>
              </a:extLst>
            </p:cNvPr>
            <p:cNvSpPr/>
            <p:nvPr/>
          </p:nvSpPr>
          <p:spPr>
            <a:xfrm>
              <a:off x="983842" y="418852"/>
              <a:ext cx="581066" cy="177831"/>
            </a:xfrm>
            <a:prstGeom prst="rect">
              <a:avLst/>
            </a:prstGeom>
            <a:solidFill>
              <a:schemeClr val="tx2"/>
            </a:solidFill>
            <a:ln w="9525">
              <a:solidFill>
                <a:schemeClr val="bg1">
                  <a:lumMod val="9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a:ea typeface="+mn-ea"/>
                  <a:cs typeface="+mn-cs"/>
                </a:rPr>
                <a:t>May</a:t>
              </a:r>
            </a:p>
          </p:txBody>
        </p:sp>
        <p:sp>
          <p:nvSpPr>
            <p:cNvPr id="18" name="Rectangle 17">
              <a:extLst>
                <a:ext uri="{FF2B5EF4-FFF2-40B4-BE49-F238E27FC236}">
                  <a16:creationId xmlns:a16="http://schemas.microsoft.com/office/drawing/2014/main" id="{10C10A72-6818-4BD6-BC97-EC2908F2D5AB}"/>
                </a:ext>
              </a:extLst>
            </p:cNvPr>
            <p:cNvSpPr/>
            <p:nvPr/>
          </p:nvSpPr>
          <p:spPr>
            <a:xfrm>
              <a:off x="1587731" y="418851"/>
              <a:ext cx="581066" cy="177831"/>
            </a:xfrm>
            <a:prstGeom prst="rect">
              <a:avLst/>
            </a:prstGeom>
            <a:solidFill>
              <a:schemeClr val="tx2"/>
            </a:solidFill>
            <a:ln w="9525">
              <a:solidFill>
                <a:schemeClr val="bg1">
                  <a:lumMod val="9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a:ea typeface="+mn-ea"/>
                  <a:cs typeface="+mn-cs"/>
                </a:rPr>
                <a:t>June</a:t>
              </a:r>
            </a:p>
          </p:txBody>
        </p:sp>
      </p:grpSp>
      <p:grpSp>
        <p:nvGrpSpPr>
          <p:cNvPr id="19" name="Group 18">
            <a:extLst>
              <a:ext uri="{FF2B5EF4-FFF2-40B4-BE49-F238E27FC236}">
                <a16:creationId xmlns:a16="http://schemas.microsoft.com/office/drawing/2014/main" id="{F8BBA99E-0439-435B-8F3D-22B8B1752A16}"/>
              </a:ext>
            </a:extLst>
          </p:cNvPr>
          <p:cNvGrpSpPr/>
          <p:nvPr/>
        </p:nvGrpSpPr>
        <p:grpSpPr>
          <a:xfrm>
            <a:off x="6677248" y="913074"/>
            <a:ext cx="2258774" cy="586477"/>
            <a:chOff x="377239" y="215026"/>
            <a:chExt cx="1187669" cy="381657"/>
          </a:xfrm>
        </p:grpSpPr>
        <p:sp>
          <p:nvSpPr>
            <p:cNvPr id="20" name="Rectangle 19">
              <a:extLst>
                <a:ext uri="{FF2B5EF4-FFF2-40B4-BE49-F238E27FC236}">
                  <a16:creationId xmlns:a16="http://schemas.microsoft.com/office/drawing/2014/main" id="{B430D6CE-B64B-4585-B446-2507DEA30363}"/>
                </a:ext>
              </a:extLst>
            </p:cNvPr>
            <p:cNvSpPr/>
            <p:nvPr/>
          </p:nvSpPr>
          <p:spPr>
            <a:xfrm>
              <a:off x="379953" y="418852"/>
              <a:ext cx="581066" cy="177831"/>
            </a:xfrm>
            <a:prstGeom prst="rect">
              <a:avLst/>
            </a:prstGeom>
            <a:solidFill>
              <a:schemeClr val="tx2"/>
            </a:solidFill>
            <a:ln w="9525">
              <a:solidFill>
                <a:schemeClr val="bg1">
                  <a:lumMod val="9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a:ea typeface="+mn-ea"/>
                  <a:cs typeface="+mn-cs"/>
                </a:rPr>
                <a:t>July</a:t>
              </a:r>
            </a:p>
          </p:txBody>
        </p:sp>
        <p:sp>
          <p:nvSpPr>
            <p:cNvPr id="21" name="Rectangle 20">
              <a:extLst>
                <a:ext uri="{FF2B5EF4-FFF2-40B4-BE49-F238E27FC236}">
                  <a16:creationId xmlns:a16="http://schemas.microsoft.com/office/drawing/2014/main" id="{E48C4206-79D1-479C-AE72-49FA70D83026}"/>
                </a:ext>
              </a:extLst>
            </p:cNvPr>
            <p:cNvSpPr/>
            <p:nvPr/>
          </p:nvSpPr>
          <p:spPr>
            <a:xfrm>
              <a:off x="377239" y="215026"/>
              <a:ext cx="1187669" cy="177831"/>
            </a:xfrm>
            <a:prstGeom prst="rect">
              <a:avLst/>
            </a:prstGeom>
            <a:solidFill>
              <a:schemeClr val="accent2"/>
            </a:solidFill>
            <a:ln>
              <a:solidFill>
                <a:schemeClr val="bg1">
                  <a:lumMod val="9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a:ea typeface="+mn-ea"/>
                  <a:cs typeface="+mn-cs"/>
                </a:rPr>
                <a:t>Q3 2021</a:t>
              </a:r>
            </a:p>
          </p:txBody>
        </p:sp>
        <p:sp>
          <p:nvSpPr>
            <p:cNvPr id="22" name="Rectangle 21">
              <a:extLst>
                <a:ext uri="{FF2B5EF4-FFF2-40B4-BE49-F238E27FC236}">
                  <a16:creationId xmlns:a16="http://schemas.microsoft.com/office/drawing/2014/main" id="{A8817601-E1A8-497C-BF7C-D2AA3836DA97}"/>
                </a:ext>
              </a:extLst>
            </p:cNvPr>
            <p:cNvSpPr/>
            <p:nvPr/>
          </p:nvSpPr>
          <p:spPr>
            <a:xfrm>
              <a:off x="983842" y="418852"/>
              <a:ext cx="581066" cy="177831"/>
            </a:xfrm>
            <a:prstGeom prst="rect">
              <a:avLst/>
            </a:prstGeom>
            <a:solidFill>
              <a:schemeClr val="tx2"/>
            </a:solidFill>
            <a:ln w="9525">
              <a:solidFill>
                <a:schemeClr val="bg1">
                  <a:lumMod val="9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a:ea typeface="+mn-ea"/>
                  <a:cs typeface="+mn-cs"/>
                </a:rPr>
                <a:t>August</a:t>
              </a:r>
            </a:p>
          </p:txBody>
        </p:sp>
      </p:grpSp>
      <p:sp>
        <p:nvSpPr>
          <p:cNvPr id="2" name="Rectangle 1">
            <a:extLst>
              <a:ext uri="{FF2B5EF4-FFF2-40B4-BE49-F238E27FC236}">
                <a16:creationId xmlns:a16="http://schemas.microsoft.com/office/drawing/2014/main" id="{0D1CA6B6-B9EF-4F07-A247-C3364D780822}"/>
              </a:ext>
            </a:extLst>
          </p:cNvPr>
          <p:cNvSpPr/>
          <p:nvPr/>
        </p:nvSpPr>
        <p:spPr>
          <a:xfrm>
            <a:off x="5355478" y="1560920"/>
            <a:ext cx="1243486" cy="831200"/>
          </a:xfrm>
          <a:prstGeom prst="rect">
            <a:avLst/>
          </a:prstGeom>
          <a:solidFill>
            <a:srgbClr val="00B0F0"/>
          </a:solidFill>
          <a:ln>
            <a:solidFill>
              <a:schemeClr val="bg1">
                <a:lumMod val="95000"/>
              </a:schemeClr>
            </a:solidFill>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457184"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mn-ea"/>
                <a:cs typeface="+mn-cs"/>
              </a:rPr>
              <a:t>June 30</a:t>
            </a:r>
          </a:p>
          <a:p>
            <a:pPr marL="0" marR="0" lvl="0" indent="0" algn="ctr" defTabSz="45718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a:ea typeface="+mn-ea"/>
                <a:cs typeface="+mn-cs"/>
              </a:rPr>
              <a:t>Power Operation 2021 available</a:t>
            </a:r>
          </a:p>
        </p:txBody>
      </p:sp>
      <p:sp>
        <p:nvSpPr>
          <p:cNvPr id="24" name="Rectangle 23">
            <a:extLst>
              <a:ext uri="{FF2B5EF4-FFF2-40B4-BE49-F238E27FC236}">
                <a16:creationId xmlns:a16="http://schemas.microsoft.com/office/drawing/2014/main" id="{FA81DB34-3075-47CE-B2DA-98FB9ABB47AA}"/>
              </a:ext>
            </a:extLst>
          </p:cNvPr>
          <p:cNvSpPr/>
          <p:nvPr/>
        </p:nvSpPr>
        <p:spPr>
          <a:xfrm>
            <a:off x="2770823" y="1560920"/>
            <a:ext cx="1243486" cy="831199"/>
          </a:xfrm>
          <a:prstGeom prst="rect">
            <a:avLst/>
          </a:prstGeom>
          <a:solidFill>
            <a:srgbClr val="00B0F0"/>
          </a:solidFill>
          <a:ln>
            <a:solidFill>
              <a:schemeClr val="bg1">
                <a:lumMod val="95000"/>
              </a:schemeClr>
            </a:solidFill>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457184"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April</a:t>
            </a:r>
          </a:p>
          <a:p>
            <a:pPr marL="0" marR="0" lvl="0" indent="0" algn="ctr" defTabSz="45718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More Marcom assets available</a:t>
            </a:r>
          </a:p>
        </p:txBody>
      </p:sp>
      <p:sp>
        <p:nvSpPr>
          <p:cNvPr id="25" name="Rectangle 24">
            <a:extLst>
              <a:ext uri="{FF2B5EF4-FFF2-40B4-BE49-F238E27FC236}">
                <a16:creationId xmlns:a16="http://schemas.microsoft.com/office/drawing/2014/main" id="{7C183C24-4AA5-4AF9-B623-D10B36D7D5AE}"/>
              </a:ext>
            </a:extLst>
          </p:cNvPr>
          <p:cNvSpPr/>
          <p:nvPr/>
        </p:nvSpPr>
        <p:spPr>
          <a:xfrm>
            <a:off x="259180" y="1560920"/>
            <a:ext cx="1170474" cy="831197"/>
          </a:xfrm>
          <a:prstGeom prst="rect">
            <a:avLst/>
          </a:prstGeom>
          <a:solidFill>
            <a:srgbClr val="00B0F0"/>
          </a:solidFill>
          <a:ln>
            <a:solidFill>
              <a:schemeClr val="bg1">
                <a:lumMod val="95000"/>
              </a:schemeClr>
            </a:solidFill>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457184"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mn-ea"/>
                <a:cs typeface="+mn-cs"/>
              </a:rPr>
              <a:t>February 11</a:t>
            </a:r>
          </a:p>
          <a:p>
            <a:pPr marL="0" marR="0" lvl="0" indent="0" algn="ctr" defTabSz="45718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Promote &amp; Sell Delta webinars</a:t>
            </a:r>
          </a:p>
        </p:txBody>
      </p:sp>
      <p:sp>
        <p:nvSpPr>
          <p:cNvPr id="28" name="Rectangle 27">
            <a:extLst>
              <a:ext uri="{FF2B5EF4-FFF2-40B4-BE49-F238E27FC236}">
                <a16:creationId xmlns:a16="http://schemas.microsoft.com/office/drawing/2014/main" id="{35C38587-F797-4F14-95AA-6C97E9B8AA1D}"/>
              </a:ext>
            </a:extLst>
          </p:cNvPr>
          <p:cNvSpPr/>
          <p:nvPr/>
        </p:nvSpPr>
        <p:spPr>
          <a:xfrm>
            <a:off x="1478496" y="1560921"/>
            <a:ext cx="1173638" cy="831198"/>
          </a:xfrm>
          <a:prstGeom prst="rect">
            <a:avLst/>
          </a:prstGeom>
          <a:solidFill>
            <a:srgbClr val="00B0F0"/>
          </a:solidFill>
          <a:ln>
            <a:solidFill>
              <a:schemeClr val="bg1">
                <a:lumMod val="95000"/>
              </a:schemeClr>
            </a:solidFill>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457184"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March</a:t>
            </a:r>
          </a:p>
          <a:p>
            <a:pPr marL="0" marR="0" lvl="0" indent="0" algn="ctr" defTabSz="457184"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a:ea typeface="+mn-ea"/>
                <a:cs typeface="+mn-cs"/>
              </a:rPr>
              <a:t>Marcom assets available &amp;</a:t>
            </a:r>
          </a:p>
          <a:p>
            <a:pPr marL="0" marR="0" lvl="0" indent="0" algn="ctr" defTabSz="457184" rtl="0" eaLnBrk="1" fontAlgn="auto" latinLnBrk="0" hangingPunct="1">
              <a:lnSpc>
                <a:spcPct val="100000"/>
              </a:lnSpc>
              <a:spcBef>
                <a:spcPts val="0"/>
              </a:spcBef>
              <a:spcAft>
                <a:spcPts val="0"/>
              </a:spcAft>
              <a:buClrTx/>
              <a:buSzTx/>
              <a:buFontTx/>
              <a:buNone/>
              <a:tabLst/>
              <a:defRPr/>
            </a:pPr>
            <a:r>
              <a:rPr lang="en-US" sz="900" dirty="0">
                <a:solidFill>
                  <a:prstClr val="black"/>
                </a:solidFill>
                <a:latin typeface="Arial"/>
              </a:rPr>
              <a:t>PSO 2020 R2 CU1</a:t>
            </a:r>
            <a:endParaRPr kumimoji="0" lang="en-US" sz="900" b="0" i="0" u="none" strike="noStrike" kern="1200" cap="none" spc="0" normalizeH="0" baseline="0" noProof="0" dirty="0">
              <a:ln>
                <a:noFill/>
              </a:ln>
              <a:solidFill>
                <a:prstClr val="black"/>
              </a:solidFill>
              <a:effectLst/>
              <a:uLnTx/>
              <a:uFillTx/>
              <a:latin typeface="Arial"/>
            </a:endParaRPr>
          </a:p>
        </p:txBody>
      </p:sp>
      <p:sp>
        <p:nvSpPr>
          <p:cNvPr id="29" name="Rectangle 28">
            <a:extLst>
              <a:ext uri="{FF2B5EF4-FFF2-40B4-BE49-F238E27FC236}">
                <a16:creationId xmlns:a16="http://schemas.microsoft.com/office/drawing/2014/main" id="{62DF85BE-650E-40AB-B0A0-86476625E74E}"/>
              </a:ext>
            </a:extLst>
          </p:cNvPr>
          <p:cNvSpPr/>
          <p:nvPr/>
        </p:nvSpPr>
        <p:spPr>
          <a:xfrm>
            <a:off x="6677248" y="1560919"/>
            <a:ext cx="2258774" cy="831198"/>
          </a:xfrm>
          <a:prstGeom prst="rect">
            <a:avLst/>
          </a:prstGeom>
          <a:solidFill>
            <a:srgbClr val="00B0F0"/>
          </a:solidFill>
          <a:ln>
            <a:solidFill>
              <a:schemeClr val="bg1">
                <a:lumMod val="95000"/>
              </a:schemeClr>
            </a:solidFill>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457184"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July - August</a:t>
            </a:r>
          </a:p>
          <a:p>
            <a:pPr marL="0" marR="0" lvl="0" indent="0" algn="ctr" defTabSz="457184"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a:ea typeface="+mn-ea"/>
                <a:cs typeface="+mn-cs"/>
              </a:rPr>
              <a:t>Delta Technical Training</a:t>
            </a:r>
          </a:p>
          <a:p>
            <a:pPr marL="0" marR="0" lvl="0" indent="0" algn="ctr" defTabSz="457184"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a:ea typeface="+mn-ea"/>
                <a:cs typeface="+mn-cs"/>
              </a:rPr>
              <a:t>+</a:t>
            </a:r>
          </a:p>
          <a:p>
            <a:pPr marL="0" marR="0" lvl="0" indent="0" algn="ctr" defTabSz="457184"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a:ea typeface="+mn-ea"/>
                <a:cs typeface="+mn-cs"/>
              </a:rPr>
              <a:t>Digitalized commercial training</a:t>
            </a:r>
            <a:endParaRPr kumimoji="0" lang="en-US" sz="1600" b="0" i="0" u="none" strike="noStrike" kern="1200" cap="none" spc="0" normalizeH="0" baseline="0" noProof="0" dirty="0">
              <a:ln>
                <a:noFill/>
              </a:ln>
              <a:solidFill>
                <a:prstClr val="black"/>
              </a:solidFill>
              <a:effectLst/>
              <a:uLnTx/>
              <a:uFillTx/>
              <a:latin typeface="Arial"/>
              <a:ea typeface="+mn-ea"/>
              <a:cs typeface="+mn-cs"/>
            </a:endParaRPr>
          </a:p>
        </p:txBody>
      </p:sp>
      <p:sp>
        <p:nvSpPr>
          <p:cNvPr id="30" name="Rectangle 29">
            <a:extLst>
              <a:ext uri="{FF2B5EF4-FFF2-40B4-BE49-F238E27FC236}">
                <a16:creationId xmlns:a16="http://schemas.microsoft.com/office/drawing/2014/main" id="{6AD78BC5-FC2F-4896-B580-DB454719FDD1}"/>
              </a:ext>
            </a:extLst>
          </p:cNvPr>
          <p:cNvSpPr/>
          <p:nvPr/>
        </p:nvSpPr>
        <p:spPr>
          <a:xfrm>
            <a:off x="4063150" y="1560918"/>
            <a:ext cx="1243486" cy="831199"/>
          </a:xfrm>
          <a:prstGeom prst="rect">
            <a:avLst/>
          </a:prstGeom>
          <a:solidFill>
            <a:srgbClr val="00B0F0"/>
          </a:solidFill>
          <a:ln>
            <a:solidFill>
              <a:schemeClr val="bg1">
                <a:lumMod val="95000"/>
              </a:schemeClr>
            </a:solidFill>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457184"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mn-ea"/>
                <a:cs typeface="+mn-cs"/>
              </a:rPr>
              <a:t>May 27</a:t>
            </a:r>
          </a:p>
          <a:p>
            <a:pPr marL="0" marR="0" lvl="0" indent="0" algn="ctr" defTabSz="45718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Design &amp; Quote Delta webinars</a:t>
            </a:r>
          </a:p>
          <a:p>
            <a:pPr marL="0" marR="0" lvl="0" indent="0" algn="ctr" defTabSz="457184"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a:ea typeface="+mn-ea"/>
              <a:cs typeface="+mn-cs"/>
            </a:endParaRPr>
          </a:p>
        </p:txBody>
      </p:sp>
      <p:sp>
        <p:nvSpPr>
          <p:cNvPr id="31" name="Left Brace 30">
            <a:extLst>
              <a:ext uri="{FF2B5EF4-FFF2-40B4-BE49-F238E27FC236}">
                <a16:creationId xmlns:a16="http://schemas.microsoft.com/office/drawing/2014/main" id="{B9F100F3-66D8-4E68-91A3-6BDF5BE29110}"/>
              </a:ext>
            </a:extLst>
          </p:cNvPr>
          <p:cNvSpPr/>
          <p:nvPr/>
        </p:nvSpPr>
        <p:spPr>
          <a:xfrm rot="5400000">
            <a:off x="676327" y="1909302"/>
            <a:ext cx="339134" cy="1399558"/>
          </a:xfrm>
          <a:prstGeom prst="leftBrace">
            <a:avLst>
              <a:gd name="adj1" fmla="val 8333"/>
              <a:gd name="adj2" fmla="val 50000"/>
            </a:avLst>
          </a:prstGeom>
          <a:gradFill flip="none" rotWithShape="1">
            <a:gsLst>
              <a:gs pos="0">
                <a:schemeClr val="bg2">
                  <a:lumMod val="94000"/>
                  <a:lumOff val="6000"/>
                  <a:alpha val="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10800000" scaled="1"/>
            <a:tileRect/>
          </a:gradFill>
          <a:ln w="12700" cap="rnd">
            <a:solidFill>
              <a:schemeClr val="tx2"/>
            </a:solidFill>
          </a:ln>
          <a:effectLst>
            <a:outerShdw blurRad="50800" dist="38100" dir="8100000" algn="tr"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 name="TextBox 3">
            <a:extLst>
              <a:ext uri="{FF2B5EF4-FFF2-40B4-BE49-F238E27FC236}">
                <a16:creationId xmlns:a16="http://schemas.microsoft.com/office/drawing/2014/main" id="{3518B340-DA09-416D-9B17-D8D9C32775DB}"/>
              </a:ext>
            </a:extLst>
          </p:cNvPr>
          <p:cNvSpPr txBox="1"/>
          <p:nvPr/>
        </p:nvSpPr>
        <p:spPr>
          <a:xfrm>
            <a:off x="146113" y="2778648"/>
            <a:ext cx="1399559" cy="2354491"/>
          </a:xfrm>
          <a:prstGeom prst="rect">
            <a:avLst/>
          </a:prstGeom>
          <a:noFill/>
          <a:ln>
            <a:solidFill>
              <a:schemeClr val="tx2"/>
            </a:solidFill>
          </a:ln>
        </p:spPr>
        <p:txBody>
          <a:bodyPr wrap="square" rtlCol="0">
            <a:spAutoFit/>
          </a:bodyPr>
          <a:lstStyle/>
          <a:p>
            <a:pPr marL="0" marR="0" lvl="0" indent="0" algn="l" defTabSz="457184" rtl="0" eaLnBrk="1" fontAlgn="auto" latinLnBrk="0" hangingPunct="1">
              <a:lnSpc>
                <a:spcPct val="100000"/>
              </a:lnSpc>
              <a:spcBef>
                <a:spcPts val="0"/>
              </a:spcBef>
              <a:spcAft>
                <a:spcPts val="0"/>
              </a:spcAft>
              <a:buClrTx/>
              <a:buSzTx/>
              <a:buFontTx/>
              <a:buNone/>
              <a:tabLst/>
              <a:defRPr/>
            </a:pPr>
            <a:r>
              <a:rPr kumimoji="0" lang="en-US" sz="1050" b="0" i="0" u="sng" strike="noStrike" kern="1200" cap="none" spc="0" normalizeH="0" baseline="0" noProof="0" dirty="0">
                <a:ln>
                  <a:noFill/>
                </a:ln>
                <a:solidFill>
                  <a:prstClr val="white"/>
                </a:solidFill>
                <a:effectLst/>
                <a:uLnTx/>
                <a:uFillTx/>
                <a:latin typeface="Arial"/>
                <a:ea typeface="+mn-ea"/>
                <a:cs typeface="+mn-cs"/>
              </a:rPr>
              <a:t>Audience:</a:t>
            </a:r>
          </a:p>
          <a:p>
            <a:pPr marL="0" marR="0" lvl="0" indent="0" algn="l" defTabSz="457184"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Arial"/>
                <a:ea typeface="+mn-ea"/>
                <a:cs typeface="+mn-cs"/>
              </a:rPr>
              <a:t>Offer managers, sales engineers and tendering teams +</a:t>
            </a:r>
          </a:p>
          <a:p>
            <a:pPr marL="0" marR="0" lvl="0" indent="0" algn="l" defTabSz="457184"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B050"/>
                </a:solidFill>
                <a:effectLst/>
                <a:uLnTx/>
                <a:uFillTx/>
                <a:latin typeface="Arial"/>
                <a:ea typeface="+mn-ea"/>
                <a:cs typeface="+mn-cs"/>
              </a:rPr>
              <a:t>EcoXperts welcome to join</a:t>
            </a:r>
          </a:p>
          <a:p>
            <a:pPr marL="0" marR="0" lvl="0" indent="0" algn="l" defTabSz="457184"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457184" rtl="0" eaLnBrk="1" fontAlgn="auto" latinLnBrk="0" hangingPunct="1">
              <a:lnSpc>
                <a:spcPct val="100000"/>
              </a:lnSpc>
              <a:spcBef>
                <a:spcPts val="0"/>
              </a:spcBef>
              <a:spcAft>
                <a:spcPts val="0"/>
              </a:spcAft>
              <a:buClrTx/>
              <a:buSzTx/>
              <a:buFontTx/>
              <a:buNone/>
              <a:tabLst/>
              <a:defRPr/>
            </a:pPr>
            <a:r>
              <a:rPr kumimoji="0" lang="en-US" sz="1050" b="0" i="0" u="sng" strike="noStrike" kern="1200" cap="none" spc="0" normalizeH="0" baseline="0" noProof="0" dirty="0">
                <a:ln>
                  <a:noFill/>
                </a:ln>
                <a:solidFill>
                  <a:prstClr val="white"/>
                </a:solidFill>
                <a:effectLst/>
                <a:uLnTx/>
                <a:uFillTx/>
                <a:latin typeface="Arial"/>
                <a:ea typeface="+mn-ea"/>
                <a:cs typeface="+mn-cs"/>
              </a:rPr>
              <a:t>Is previous experience required:</a:t>
            </a:r>
          </a:p>
          <a:p>
            <a:pPr marL="0" marR="0" lvl="0" indent="0" algn="l" defTabSz="457184"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Arial"/>
                <a:ea typeface="+mn-ea"/>
                <a:cs typeface="+mn-cs"/>
              </a:rPr>
              <a:t>Ideally yes</a:t>
            </a:r>
          </a:p>
          <a:p>
            <a:pPr marL="0" marR="0" lvl="0" indent="0" algn="l" defTabSz="457184"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457184"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Arial"/>
                <a:ea typeface="+mn-ea"/>
                <a:cs typeface="+mn-cs"/>
                <a:hlinkClick r:id="rId3"/>
              </a:rPr>
              <a:t>Link</a:t>
            </a:r>
            <a:r>
              <a:rPr kumimoji="0" lang="en-US" sz="1050" b="0" i="0" u="none" strike="noStrike" kern="1200" cap="none" spc="0" normalizeH="0" baseline="0" noProof="0" dirty="0">
                <a:ln>
                  <a:noFill/>
                </a:ln>
                <a:solidFill>
                  <a:prstClr val="white"/>
                </a:solidFill>
                <a:effectLst/>
                <a:uLnTx/>
                <a:uFillTx/>
                <a:latin typeface="Arial"/>
                <a:ea typeface="+mn-ea"/>
                <a:cs typeface="+mn-cs"/>
              </a:rPr>
              <a:t> to P&amp;S materials shared</a:t>
            </a:r>
          </a:p>
        </p:txBody>
      </p:sp>
      <p:sp>
        <p:nvSpPr>
          <p:cNvPr id="32" name="Left Brace 31">
            <a:extLst>
              <a:ext uri="{FF2B5EF4-FFF2-40B4-BE49-F238E27FC236}">
                <a16:creationId xmlns:a16="http://schemas.microsoft.com/office/drawing/2014/main" id="{36084055-4233-4BDF-AEA3-16E34F6BBB9C}"/>
              </a:ext>
            </a:extLst>
          </p:cNvPr>
          <p:cNvSpPr/>
          <p:nvPr/>
        </p:nvSpPr>
        <p:spPr>
          <a:xfrm rot="5400000">
            <a:off x="4486132" y="1923272"/>
            <a:ext cx="339134" cy="1399558"/>
          </a:xfrm>
          <a:prstGeom prst="leftBrace">
            <a:avLst>
              <a:gd name="adj1" fmla="val 8333"/>
              <a:gd name="adj2" fmla="val 50000"/>
            </a:avLst>
          </a:prstGeom>
          <a:gradFill flip="none" rotWithShape="1">
            <a:gsLst>
              <a:gs pos="0">
                <a:schemeClr val="bg2">
                  <a:lumMod val="94000"/>
                  <a:lumOff val="6000"/>
                  <a:alpha val="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10800000" scaled="1"/>
            <a:tileRect/>
          </a:gradFill>
          <a:ln w="12700" cap="rnd">
            <a:solidFill>
              <a:schemeClr val="tx2"/>
            </a:solidFill>
          </a:ln>
          <a:effectLst>
            <a:outerShdw blurRad="50800" dist="38100" dir="8100000" algn="tr"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3" name="TextBox 32">
            <a:extLst>
              <a:ext uri="{FF2B5EF4-FFF2-40B4-BE49-F238E27FC236}">
                <a16:creationId xmlns:a16="http://schemas.microsoft.com/office/drawing/2014/main" id="{A6CEB604-5DCB-43BD-BE99-7A77EDD9C783}"/>
              </a:ext>
            </a:extLst>
          </p:cNvPr>
          <p:cNvSpPr txBox="1"/>
          <p:nvPr/>
        </p:nvSpPr>
        <p:spPr>
          <a:xfrm>
            <a:off x="3955919" y="2784703"/>
            <a:ext cx="1399559" cy="2177519"/>
          </a:xfrm>
          <a:prstGeom prst="rect">
            <a:avLst/>
          </a:prstGeom>
          <a:noFill/>
          <a:ln>
            <a:solidFill>
              <a:schemeClr val="tx2"/>
            </a:solidFill>
          </a:ln>
        </p:spPr>
        <p:txBody>
          <a:bodyPr wrap="square" rtlCol="0">
            <a:spAutoFit/>
          </a:bodyPr>
          <a:lstStyle/>
          <a:p>
            <a:pPr marL="0" marR="0" lvl="0" indent="0" algn="l" defTabSz="457184" rtl="0" eaLnBrk="1" fontAlgn="auto" latinLnBrk="0" hangingPunct="1">
              <a:lnSpc>
                <a:spcPct val="100000"/>
              </a:lnSpc>
              <a:spcBef>
                <a:spcPts val="0"/>
              </a:spcBef>
              <a:spcAft>
                <a:spcPts val="0"/>
              </a:spcAft>
              <a:buClrTx/>
              <a:buSzTx/>
              <a:buFontTx/>
              <a:buNone/>
              <a:tabLst/>
              <a:defRPr/>
            </a:pPr>
            <a:r>
              <a:rPr kumimoji="0" lang="en-US" sz="1050" b="0" i="0" u="sng" strike="noStrike" kern="1200" cap="none" spc="0" normalizeH="0" baseline="0" noProof="0" dirty="0">
                <a:ln>
                  <a:noFill/>
                </a:ln>
                <a:solidFill>
                  <a:prstClr val="white"/>
                </a:solidFill>
                <a:effectLst/>
                <a:uLnTx/>
                <a:uFillTx/>
                <a:latin typeface="Arial"/>
                <a:ea typeface="+mn-ea"/>
                <a:cs typeface="+mn-cs"/>
              </a:rPr>
              <a:t>Audience:</a:t>
            </a:r>
          </a:p>
          <a:p>
            <a:pPr marL="0" marR="0" lvl="0" indent="0" algn="l" defTabSz="457184"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Arial"/>
                <a:ea typeface="+mn-ea"/>
                <a:cs typeface="+mn-cs"/>
              </a:rPr>
              <a:t>Offer managers, tendering teams, PAE’s and </a:t>
            </a:r>
            <a:r>
              <a:rPr kumimoji="0" lang="en-US" sz="1000" b="0" i="0" u="none" strike="noStrike" kern="1200" cap="none" spc="0" normalizeH="0" baseline="0" noProof="0" dirty="0">
                <a:ln>
                  <a:noFill/>
                </a:ln>
                <a:solidFill>
                  <a:prstClr val="white"/>
                </a:solidFill>
                <a:effectLst/>
                <a:uLnTx/>
                <a:uFillTx/>
                <a:latin typeface="Arial"/>
                <a:ea typeface="+mn-ea"/>
                <a:cs typeface="+mn-cs"/>
              </a:rPr>
              <a:t>application engineers </a:t>
            </a:r>
            <a:r>
              <a:rPr kumimoji="0" lang="en-US" sz="1000" b="0" i="1" u="none" strike="noStrike" kern="1200" cap="none" spc="0" normalizeH="0" baseline="0" noProof="0" dirty="0">
                <a:ln>
                  <a:noFill/>
                </a:ln>
                <a:solidFill>
                  <a:prstClr val="white"/>
                </a:solidFill>
                <a:effectLst/>
                <a:uLnTx/>
                <a:uFillTx/>
                <a:latin typeface="Arial"/>
                <a:ea typeface="+mn-ea"/>
                <a:cs typeface="+mn-cs"/>
              </a:rPr>
              <a:t>(optional) </a:t>
            </a:r>
            <a:r>
              <a:rPr kumimoji="0" lang="en-US" sz="1000" b="0" i="0" u="none" strike="noStrike" kern="1200" cap="none" spc="0" normalizeH="0" baseline="0" noProof="0" dirty="0">
                <a:ln>
                  <a:noFill/>
                </a:ln>
                <a:solidFill>
                  <a:prstClr val="white"/>
                </a:solidFill>
                <a:effectLst/>
                <a:uLnTx/>
                <a:uFillTx/>
                <a:latin typeface="Arial"/>
                <a:ea typeface="+mn-ea"/>
                <a:cs typeface="+mn-cs"/>
              </a:rPr>
              <a:t>+</a:t>
            </a:r>
          </a:p>
          <a:p>
            <a:pPr marL="0" marR="0" lvl="0" indent="0" algn="l" defTabSz="457184"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B050"/>
                </a:solidFill>
                <a:effectLst/>
                <a:uLnTx/>
                <a:uFillTx/>
                <a:latin typeface="Arial"/>
                <a:ea typeface="+mn-ea"/>
                <a:cs typeface="+mn-cs"/>
              </a:rPr>
              <a:t>EcoXperts welcome to join</a:t>
            </a:r>
          </a:p>
          <a:p>
            <a:pPr marL="0" marR="0" lvl="0" indent="0" algn="l" defTabSz="457184"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457184" rtl="0" eaLnBrk="1" fontAlgn="auto" latinLnBrk="0" hangingPunct="1">
              <a:lnSpc>
                <a:spcPct val="100000"/>
              </a:lnSpc>
              <a:spcBef>
                <a:spcPts val="0"/>
              </a:spcBef>
              <a:spcAft>
                <a:spcPts val="0"/>
              </a:spcAft>
              <a:buClrTx/>
              <a:buSzTx/>
              <a:buFontTx/>
              <a:buNone/>
              <a:tabLst/>
              <a:defRPr/>
            </a:pPr>
            <a:r>
              <a:rPr kumimoji="0" lang="en-US" sz="1050" b="0" i="0" u="sng" strike="noStrike" kern="1200" cap="none" spc="0" normalizeH="0" baseline="0" noProof="0" dirty="0">
                <a:ln>
                  <a:noFill/>
                </a:ln>
                <a:solidFill>
                  <a:prstClr val="white"/>
                </a:solidFill>
                <a:effectLst/>
                <a:uLnTx/>
                <a:uFillTx/>
                <a:latin typeface="Arial"/>
                <a:ea typeface="+mn-ea"/>
                <a:cs typeface="+mn-cs"/>
              </a:rPr>
              <a:t>Is previous experience required:</a:t>
            </a:r>
          </a:p>
          <a:p>
            <a:pPr marL="0" marR="0" lvl="0" indent="0" algn="l" defTabSz="457184"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Arial"/>
                <a:ea typeface="+mn-ea"/>
                <a:cs typeface="+mn-cs"/>
              </a:rPr>
              <a:t>Ideally yes</a:t>
            </a:r>
          </a:p>
        </p:txBody>
      </p:sp>
      <p:sp>
        <p:nvSpPr>
          <p:cNvPr id="34" name="Left Brace 33">
            <a:extLst>
              <a:ext uri="{FF2B5EF4-FFF2-40B4-BE49-F238E27FC236}">
                <a16:creationId xmlns:a16="http://schemas.microsoft.com/office/drawing/2014/main" id="{FF4C4872-1AB5-46B4-9699-D5837B0A8C08}"/>
              </a:ext>
            </a:extLst>
          </p:cNvPr>
          <p:cNvSpPr/>
          <p:nvPr/>
        </p:nvSpPr>
        <p:spPr>
          <a:xfrm rot="5400000">
            <a:off x="7608009" y="1907281"/>
            <a:ext cx="359007" cy="1399558"/>
          </a:xfrm>
          <a:prstGeom prst="leftBrace">
            <a:avLst>
              <a:gd name="adj1" fmla="val 8333"/>
              <a:gd name="adj2" fmla="val 50000"/>
            </a:avLst>
          </a:prstGeom>
          <a:gradFill flip="none" rotWithShape="1">
            <a:gsLst>
              <a:gs pos="0">
                <a:schemeClr val="bg2">
                  <a:lumMod val="94000"/>
                  <a:lumOff val="6000"/>
                  <a:alpha val="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10800000" scaled="1"/>
            <a:tileRect/>
          </a:gradFill>
          <a:ln w="12700" cap="rnd">
            <a:solidFill>
              <a:schemeClr val="tx2"/>
            </a:solidFill>
          </a:ln>
          <a:effectLst>
            <a:outerShdw blurRad="50800" dist="38100" dir="8100000" algn="tr"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5" name="TextBox 34">
            <a:extLst>
              <a:ext uri="{FF2B5EF4-FFF2-40B4-BE49-F238E27FC236}">
                <a16:creationId xmlns:a16="http://schemas.microsoft.com/office/drawing/2014/main" id="{FA0A3C85-533A-4B1C-B186-B678EC1B67AB}"/>
              </a:ext>
            </a:extLst>
          </p:cNvPr>
          <p:cNvSpPr txBox="1"/>
          <p:nvPr/>
        </p:nvSpPr>
        <p:spPr>
          <a:xfrm>
            <a:off x="7087733" y="2775479"/>
            <a:ext cx="1399559" cy="2177519"/>
          </a:xfrm>
          <a:prstGeom prst="rect">
            <a:avLst/>
          </a:prstGeom>
          <a:noFill/>
          <a:ln>
            <a:solidFill>
              <a:schemeClr val="tx2"/>
            </a:solidFill>
          </a:ln>
        </p:spPr>
        <p:txBody>
          <a:bodyPr wrap="square" rtlCol="0">
            <a:spAutoFit/>
          </a:bodyPr>
          <a:lstStyle/>
          <a:p>
            <a:pPr marL="0" marR="0" lvl="0" indent="0" algn="l" defTabSz="457184" rtl="0" eaLnBrk="1" fontAlgn="auto" latinLnBrk="0" hangingPunct="1">
              <a:lnSpc>
                <a:spcPct val="100000"/>
              </a:lnSpc>
              <a:spcBef>
                <a:spcPts val="0"/>
              </a:spcBef>
              <a:spcAft>
                <a:spcPts val="0"/>
              </a:spcAft>
              <a:buClrTx/>
              <a:buSzTx/>
              <a:buFontTx/>
              <a:buNone/>
              <a:tabLst/>
              <a:defRPr/>
            </a:pPr>
            <a:r>
              <a:rPr kumimoji="0" lang="en-US" sz="1050" b="0" i="0" u="sng" strike="noStrike" kern="1200" cap="none" spc="0" normalizeH="0" baseline="0" noProof="0" dirty="0">
                <a:ln>
                  <a:noFill/>
                </a:ln>
                <a:solidFill>
                  <a:prstClr val="white"/>
                </a:solidFill>
                <a:effectLst/>
                <a:uLnTx/>
                <a:uFillTx/>
                <a:latin typeface="Arial"/>
                <a:ea typeface="+mn-ea"/>
                <a:cs typeface="+mn-cs"/>
              </a:rPr>
              <a:t>Audience:</a:t>
            </a:r>
          </a:p>
          <a:p>
            <a:pPr marL="0" marR="0" lvl="0" indent="0" algn="l" defTabSz="4571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a:ea typeface="+mn-ea"/>
                <a:cs typeface="+mn-cs"/>
              </a:rPr>
              <a:t>SE application engineers &amp; </a:t>
            </a:r>
            <a:r>
              <a:rPr kumimoji="0" lang="en-US" sz="1050" b="0" i="0" u="none" strike="noStrike" kern="1200" cap="none" spc="0" normalizeH="0" baseline="0" noProof="0" dirty="0">
                <a:ln>
                  <a:noFill/>
                </a:ln>
                <a:solidFill>
                  <a:srgbClr val="00B050"/>
                </a:solidFill>
                <a:effectLst/>
                <a:uLnTx/>
                <a:uFillTx/>
                <a:latin typeface="Arial"/>
                <a:ea typeface="+mn-ea"/>
                <a:cs typeface="+mn-cs"/>
              </a:rPr>
              <a:t>EcoXpert/partners</a:t>
            </a:r>
          </a:p>
          <a:p>
            <a:pPr marL="0" marR="0" lvl="0" indent="0" algn="l" defTabSz="457184"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457184" rtl="0" eaLnBrk="1" fontAlgn="auto" latinLnBrk="0" hangingPunct="1">
              <a:lnSpc>
                <a:spcPct val="100000"/>
              </a:lnSpc>
              <a:spcBef>
                <a:spcPts val="0"/>
              </a:spcBef>
              <a:spcAft>
                <a:spcPts val="0"/>
              </a:spcAft>
              <a:buClrTx/>
              <a:buSzTx/>
              <a:buFontTx/>
              <a:buNone/>
              <a:tabLst/>
              <a:defRPr/>
            </a:pPr>
            <a:r>
              <a:rPr kumimoji="0" lang="en-US" sz="1050" b="0" i="0" u="sng" strike="noStrike" kern="1200" cap="none" spc="0" normalizeH="0" baseline="0" noProof="0" dirty="0">
                <a:ln>
                  <a:noFill/>
                </a:ln>
                <a:solidFill>
                  <a:prstClr val="white"/>
                </a:solidFill>
                <a:effectLst/>
                <a:uLnTx/>
                <a:uFillTx/>
                <a:latin typeface="Arial"/>
                <a:ea typeface="+mn-ea"/>
                <a:cs typeface="+mn-cs"/>
              </a:rPr>
              <a:t>Is previous experience required:</a:t>
            </a:r>
          </a:p>
          <a:p>
            <a:pPr marL="0" marR="0" lvl="0" indent="0" algn="l" defTabSz="457184"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Arial"/>
                <a:ea typeface="+mn-ea"/>
                <a:cs typeface="+mn-cs"/>
              </a:rPr>
              <a:t>Required </a:t>
            </a:r>
          </a:p>
          <a:p>
            <a:pPr marL="0" marR="0" lvl="0" indent="0" algn="l" defTabSz="457184"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a:ln>
                  <a:noFill/>
                </a:ln>
                <a:solidFill>
                  <a:prstClr val="white"/>
                </a:solidFill>
                <a:effectLst/>
                <a:uLnTx/>
                <a:uFillTx/>
                <a:latin typeface="Arial"/>
                <a:ea typeface="+mn-ea"/>
                <a:cs typeface="+mn-cs"/>
              </a:rPr>
              <a:t>(take advantage of Power Operation Project Deployment to get ready)</a:t>
            </a:r>
          </a:p>
        </p:txBody>
      </p:sp>
      <p:sp>
        <p:nvSpPr>
          <p:cNvPr id="6" name="Rectangle 5">
            <a:extLst>
              <a:ext uri="{FF2B5EF4-FFF2-40B4-BE49-F238E27FC236}">
                <a16:creationId xmlns:a16="http://schemas.microsoft.com/office/drawing/2014/main" id="{F2CC68FD-D7F2-42EC-AA3F-B93262E1FD50}"/>
              </a:ext>
            </a:extLst>
          </p:cNvPr>
          <p:cNvSpPr/>
          <p:nvPr/>
        </p:nvSpPr>
        <p:spPr>
          <a:xfrm>
            <a:off x="7139984" y="4400910"/>
            <a:ext cx="1243486" cy="319441"/>
          </a:xfrm>
          <a:prstGeom prst="rect">
            <a:avLst/>
          </a:prstGeom>
          <a:noFill/>
          <a:ln w="254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42174222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1511F051-1DF8-4CCE-AF61-191752119FCA}"/>
              </a:ext>
            </a:extLst>
          </p:cNvPr>
          <p:cNvSpPr txBox="1">
            <a:spLocks/>
          </p:cNvSpPr>
          <p:nvPr/>
        </p:nvSpPr>
        <p:spPr>
          <a:xfrm>
            <a:off x="259181" y="230799"/>
            <a:ext cx="8631283" cy="307697"/>
          </a:xfrm>
          <a:prstGeom prst="rect">
            <a:avLst/>
          </a:prstGeom>
        </p:spPr>
        <p:txBody>
          <a:bodyPr vert="horz" lIns="0" tIns="0" rIns="0" bIns="0" rtlCol="0" anchor="t">
            <a:spAutoFit/>
          </a:bodyPr>
          <a:lstStyle>
            <a:lvl1pPr algn="l" defTabSz="457075" rtl="0" eaLnBrk="1" latinLnBrk="0" hangingPunct="1">
              <a:spcBef>
                <a:spcPct val="0"/>
              </a:spcBef>
              <a:buNone/>
              <a:defRPr sz="2000" kern="1200">
                <a:solidFill>
                  <a:srgbClr val="36C746"/>
                </a:solidFill>
                <a:latin typeface="Arial"/>
                <a:ea typeface="+mj-ea"/>
                <a:cs typeface="Arial"/>
              </a:defRPr>
            </a:lvl1pPr>
          </a:lstStyle>
          <a:p>
            <a:pPr marL="0" marR="0" lvl="0" indent="0" algn="l" defTabSz="457075"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36C746"/>
                </a:solidFill>
                <a:effectLst/>
                <a:uLnTx/>
                <a:uFillTx/>
                <a:latin typeface="Arial"/>
                <a:ea typeface="+mj-ea"/>
                <a:cs typeface="Arial"/>
              </a:rPr>
              <a:t>About Power Operation 2021</a:t>
            </a:r>
            <a:endParaRPr kumimoji="0" lang="en-US" sz="2000" b="1" i="0" u="none" strike="noStrike" kern="1200" cap="none" spc="0" normalizeH="0" baseline="0" noProof="0" dirty="0">
              <a:ln>
                <a:noFill/>
              </a:ln>
              <a:solidFill>
                <a:srgbClr val="36C746"/>
              </a:solidFill>
              <a:effectLst/>
              <a:uLnTx/>
              <a:uFillTx/>
              <a:latin typeface="Arial"/>
              <a:ea typeface="+mj-ea"/>
              <a:cs typeface="Arial"/>
            </a:endParaRPr>
          </a:p>
        </p:txBody>
      </p:sp>
      <p:sp>
        <p:nvSpPr>
          <p:cNvPr id="14" name="Text Placeholder 5">
            <a:extLst>
              <a:ext uri="{FF2B5EF4-FFF2-40B4-BE49-F238E27FC236}">
                <a16:creationId xmlns:a16="http://schemas.microsoft.com/office/drawing/2014/main" id="{989283B8-D474-476E-B307-EF7E9CACC013}"/>
              </a:ext>
            </a:extLst>
          </p:cNvPr>
          <p:cNvSpPr txBox="1">
            <a:spLocks/>
          </p:cNvSpPr>
          <p:nvPr/>
        </p:nvSpPr>
        <p:spPr>
          <a:xfrm>
            <a:off x="165513" y="523676"/>
            <a:ext cx="8647112" cy="253916"/>
          </a:xfrm>
          <a:prstGeom prst="rect">
            <a:avLst/>
          </a:prstGeom>
        </p:spPr>
        <p:txBody>
          <a:bodyPr/>
          <a:lstStyle>
            <a:lvl1pPr marL="173038" indent="-157163" algn="l" defTabSz="457200" rtl="0" eaLnBrk="1" latinLnBrk="0" hangingPunct="1">
              <a:spcBef>
                <a:spcPts val="500"/>
              </a:spcBef>
              <a:spcAft>
                <a:spcPts val="500"/>
              </a:spcAft>
              <a:buClr>
                <a:schemeClr val="bg2"/>
              </a:buClr>
              <a:buFont typeface="Arial" panose="020B0604020202020204" pitchFamily="34" charset="0"/>
              <a:buChar char="•"/>
              <a:defRPr sz="1400" kern="1200">
                <a:solidFill>
                  <a:schemeClr val="accent1"/>
                </a:solidFill>
                <a:latin typeface="Arial"/>
                <a:ea typeface="+mn-ea"/>
                <a:cs typeface="Arial"/>
              </a:defRPr>
            </a:lvl1pPr>
            <a:lvl2pPr marL="361950" indent="-182563" algn="l" defTabSz="447675" rtl="0" eaLnBrk="1" latinLnBrk="0" hangingPunct="1">
              <a:spcBef>
                <a:spcPts val="500"/>
              </a:spcBef>
              <a:spcAft>
                <a:spcPts val="500"/>
              </a:spcAft>
              <a:buClr>
                <a:srgbClr val="36C746"/>
              </a:buClr>
              <a:buFont typeface="Arial"/>
              <a:buChar char="•"/>
              <a:defRPr sz="1200" kern="1200">
                <a:solidFill>
                  <a:schemeClr val="accent1"/>
                </a:solidFill>
                <a:latin typeface="Arial"/>
                <a:ea typeface="+mn-ea"/>
                <a:cs typeface="Arial"/>
              </a:defRPr>
            </a:lvl2pPr>
            <a:lvl3pPr marL="538163" indent="-179388" algn="l" defTabSz="457200" rtl="0" eaLnBrk="1" latinLnBrk="0" hangingPunct="1">
              <a:spcBef>
                <a:spcPts val="500"/>
              </a:spcBef>
              <a:spcAft>
                <a:spcPts val="500"/>
              </a:spcAft>
              <a:buClr>
                <a:srgbClr val="36C746"/>
              </a:buClr>
              <a:buFont typeface="Arial" panose="020B0604020202020204" pitchFamily="34" charset="0"/>
              <a:buChar char="–"/>
              <a:defRPr sz="1100" kern="1200">
                <a:solidFill>
                  <a:schemeClr val="accent1"/>
                </a:solidFill>
                <a:latin typeface="Arial"/>
                <a:ea typeface="+mn-ea"/>
                <a:cs typeface="Arial"/>
              </a:defRPr>
            </a:lvl3pPr>
            <a:lvl4pPr marL="719138" indent="-17938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4pPr>
            <a:lvl5pPr marL="896938" indent="-18573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5pPr>
            <a:lvl6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baseline="0">
                <a:solidFill>
                  <a:schemeClr val="accent1"/>
                </a:solidFill>
                <a:latin typeface="Arial" panose="020B0604020202020204" pitchFamily="34" charset="0"/>
                <a:ea typeface="+mn-ea"/>
                <a:cs typeface="Arial" panose="020B0604020202020204" pitchFamily="34" charset="0"/>
              </a:defRPr>
            </a:lvl6pPr>
            <a:lvl7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a:solidFill>
                  <a:schemeClr val="accent1"/>
                </a:solidFill>
                <a:latin typeface="Arial" panose="020B0604020202020204" pitchFamily="34" charset="0"/>
                <a:ea typeface="+mn-ea"/>
                <a:cs typeface="Arial" panose="020B0604020202020204" pitchFamily="34" charset="0"/>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5875" marR="0" lvl="0" indent="0" algn="l" defTabSz="457200" rtl="0" eaLnBrk="1" fontAlgn="auto" latinLnBrk="0" hangingPunct="1">
              <a:lnSpc>
                <a:spcPct val="100000"/>
              </a:lnSpc>
              <a:spcBef>
                <a:spcPts val="500"/>
              </a:spcBef>
              <a:spcAft>
                <a:spcPts val="500"/>
              </a:spcAft>
              <a:buClr>
                <a:srgbClr val="3DCD58"/>
              </a:buClr>
              <a:buSzTx/>
              <a:buFont typeface="Arial" panose="020B0604020202020204" pitchFamily="34" charset="0"/>
              <a:buNone/>
              <a:tabLst/>
              <a:defRPr/>
            </a:pPr>
            <a:r>
              <a:rPr kumimoji="0" lang="en-US" sz="1600" b="0" i="0" u="none" strike="noStrike" kern="1200" cap="none" spc="0" normalizeH="0" baseline="0" noProof="0" dirty="0">
                <a:ln>
                  <a:noFill/>
                </a:ln>
                <a:solidFill>
                  <a:prstClr val="white"/>
                </a:solidFill>
                <a:effectLst/>
                <a:uLnTx/>
                <a:uFillTx/>
                <a:latin typeface="Arial"/>
                <a:ea typeface="+mn-ea"/>
                <a:cs typeface="Arial"/>
              </a:rPr>
              <a:t>Overview</a:t>
            </a:r>
          </a:p>
        </p:txBody>
      </p:sp>
      <p:sp>
        <p:nvSpPr>
          <p:cNvPr id="36" name="Content Placeholder 3">
            <a:extLst>
              <a:ext uri="{FF2B5EF4-FFF2-40B4-BE49-F238E27FC236}">
                <a16:creationId xmlns:a16="http://schemas.microsoft.com/office/drawing/2014/main" id="{DAD4D6AC-833D-4352-86C8-E1DEBF235558}"/>
              </a:ext>
            </a:extLst>
          </p:cNvPr>
          <p:cNvSpPr txBox="1">
            <a:spLocks/>
          </p:cNvSpPr>
          <p:nvPr/>
        </p:nvSpPr>
        <p:spPr>
          <a:xfrm>
            <a:off x="165513" y="1006672"/>
            <a:ext cx="4595673" cy="2220945"/>
          </a:xfrm>
          <a:prstGeom prst="rect">
            <a:avLst/>
          </a:prstGeom>
        </p:spPr>
        <p:txBody>
          <a:bodyPr>
            <a:normAutofit/>
          </a:bodyPr>
          <a:lstStyle>
            <a:lvl1pPr marL="173032" indent="-157158" algn="l" defTabSz="457184" rtl="0" eaLnBrk="1" latinLnBrk="0" hangingPunct="1">
              <a:spcBef>
                <a:spcPts val="500"/>
              </a:spcBef>
              <a:spcAft>
                <a:spcPts val="500"/>
              </a:spcAft>
              <a:buClr>
                <a:schemeClr val="bg2"/>
              </a:buClr>
              <a:buFont typeface="Arial" panose="020B0604020202020204" pitchFamily="34" charset="0"/>
              <a:buNone/>
              <a:defRPr sz="1500" kern="1200">
                <a:solidFill>
                  <a:schemeClr val="accent1"/>
                </a:solidFill>
                <a:latin typeface="Arial"/>
                <a:ea typeface="+mn-ea"/>
                <a:cs typeface="Arial"/>
              </a:defRPr>
            </a:lvl1pPr>
            <a:lvl2pPr marL="361938" indent="-182557" algn="l" defTabSz="447659" rtl="0" eaLnBrk="1" latinLnBrk="0" hangingPunct="1">
              <a:spcBef>
                <a:spcPts val="500"/>
              </a:spcBef>
              <a:spcAft>
                <a:spcPts val="500"/>
              </a:spcAft>
              <a:buClr>
                <a:srgbClr val="36C746"/>
              </a:buClr>
              <a:buFont typeface="Arial" pitchFamily="34" charset="0"/>
              <a:buChar char="•"/>
              <a:defRPr sz="1400" kern="1200">
                <a:solidFill>
                  <a:schemeClr val="accent1"/>
                </a:solidFill>
                <a:latin typeface="Arial"/>
                <a:ea typeface="+mn-ea"/>
                <a:cs typeface="Arial"/>
              </a:defRPr>
            </a:lvl2pPr>
            <a:lvl3pPr marL="538144" indent="-179382" algn="l" defTabSz="457184" rtl="0" eaLnBrk="1" latinLnBrk="0" hangingPunct="1">
              <a:spcBef>
                <a:spcPts val="500"/>
              </a:spcBef>
              <a:spcAft>
                <a:spcPts val="500"/>
              </a:spcAft>
              <a:buClr>
                <a:srgbClr val="36C746"/>
              </a:buClr>
              <a:buFont typeface="Arial" pitchFamily="34" charset="0"/>
              <a:buChar char="‒"/>
              <a:defRPr sz="1300" kern="1200">
                <a:solidFill>
                  <a:schemeClr val="accent1"/>
                </a:solidFill>
                <a:latin typeface="Arial"/>
                <a:ea typeface="+mn-ea"/>
                <a:cs typeface="Arial"/>
              </a:defRPr>
            </a:lvl3pPr>
            <a:lvl4pPr marL="719113" indent="-179382" algn="l" defTabSz="457184" rtl="0" eaLnBrk="1" latinLnBrk="0" hangingPunct="1">
              <a:spcBef>
                <a:spcPts val="500"/>
              </a:spcBef>
              <a:spcAft>
                <a:spcPts val="500"/>
              </a:spcAft>
              <a:buClr>
                <a:srgbClr val="36C746"/>
              </a:buClr>
              <a:buFont typeface="Arial" panose="020B0604020202020204" pitchFamily="34" charset="0"/>
              <a:buChar char="–"/>
              <a:defRPr sz="1200" kern="1200">
                <a:solidFill>
                  <a:schemeClr val="accent1"/>
                </a:solidFill>
                <a:latin typeface="Arial"/>
                <a:ea typeface="+mn-ea"/>
                <a:cs typeface="Arial"/>
              </a:defRPr>
            </a:lvl4pPr>
            <a:lvl5pPr marL="896906" indent="-185731" algn="l" defTabSz="457184" rtl="0" eaLnBrk="1" latinLnBrk="0" hangingPunct="1">
              <a:spcBef>
                <a:spcPts val="500"/>
              </a:spcBef>
              <a:spcAft>
                <a:spcPts val="500"/>
              </a:spcAft>
              <a:buClr>
                <a:srgbClr val="36C746"/>
              </a:buClr>
              <a:buFont typeface="Arial" panose="020B0604020202020204" pitchFamily="34" charset="0"/>
              <a:buChar char="–"/>
              <a:defRPr sz="1000" kern="1200">
                <a:solidFill>
                  <a:schemeClr val="accent1"/>
                </a:solidFill>
                <a:latin typeface="Arial"/>
                <a:ea typeface="+mn-ea"/>
                <a:cs typeface="Arial"/>
              </a:defRPr>
            </a:lvl5pPr>
            <a:lvl6pPr marL="896080" indent="-182874" algn="l" defTabSz="457184" rtl="0" eaLnBrk="1" latinLnBrk="0" hangingPunct="1">
              <a:spcBef>
                <a:spcPts val="500"/>
              </a:spcBef>
              <a:spcAft>
                <a:spcPts val="500"/>
              </a:spcAft>
              <a:buClr>
                <a:schemeClr val="bg2"/>
              </a:buClr>
              <a:buFont typeface="Arial" panose="020B0604020202020204" pitchFamily="34" charset="0"/>
              <a:buChar char="–"/>
              <a:defRPr sz="1000" kern="1200" baseline="0">
                <a:solidFill>
                  <a:schemeClr val="accent1"/>
                </a:solidFill>
                <a:latin typeface="Arial" panose="020B0604020202020204" pitchFamily="34" charset="0"/>
                <a:ea typeface="+mn-ea"/>
                <a:cs typeface="Arial" panose="020B0604020202020204" pitchFamily="34" charset="0"/>
              </a:defRPr>
            </a:lvl6pPr>
            <a:lvl7pPr marL="896080" indent="-182874" algn="l" defTabSz="457184" rtl="0" eaLnBrk="1" latinLnBrk="0" hangingPunct="1">
              <a:spcBef>
                <a:spcPts val="500"/>
              </a:spcBef>
              <a:spcAft>
                <a:spcPts val="500"/>
              </a:spcAft>
              <a:buClr>
                <a:schemeClr val="bg2"/>
              </a:buClr>
              <a:buFont typeface="Arial" panose="020B0604020202020204" pitchFamily="34" charset="0"/>
              <a:buChar char="–"/>
              <a:defRPr sz="900" kern="1200">
                <a:solidFill>
                  <a:schemeClr val="accent1"/>
                </a:solidFill>
                <a:latin typeface="Arial" panose="020B0604020202020204" pitchFamily="34" charset="0"/>
                <a:ea typeface="+mn-ea"/>
                <a:cs typeface="Arial" panose="020B0604020202020204" pitchFamily="34" charset="0"/>
              </a:defRPr>
            </a:lvl7pPr>
            <a:lvl8pPr marL="3428879" indent="-228592" algn="l" defTabSz="457184" rtl="0" eaLnBrk="1" latinLnBrk="0" hangingPunct="1">
              <a:spcBef>
                <a:spcPct val="20000"/>
              </a:spcBef>
              <a:buFont typeface="Arial"/>
              <a:buChar char="•"/>
              <a:defRPr sz="2000" kern="1200">
                <a:solidFill>
                  <a:schemeClr val="tx1"/>
                </a:solidFill>
                <a:latin typeface="+mn-lt"/>
                <a:ea typeface="+mn-ea"/>
                <a:cs typeface="+mn-cs"/>
              </a:defRPr>
            </a:lvl8pPr>
            <a:lvl9pPr marL="3886063" indent="-228592" algn="l" defTabSz="457184" rtl="0" eaLnBrk="1" latinLnBrk="0" hangingPunct="1">
              <a:spcBef>
                <a:spcPct val="20000"/>
              </a:spcBef>
              <a:buFont typeface="Arial"/>
              <a:buChar char="•"/>
              <a:defRPr sz="2000" kern="1200">
                <a:solidFill>
                  <a:schemeClr val="tx1"/>
                </a:solidFill>
                <a:latin typeface="+mn-lt"/>
                <a:ea typeface="+mn-ea"/>
                <a:cs typeface="+mn-cs"/>
              </a:defRPr>
            </a:lvl9pPr>
          </a:lstStyle>
          <a:p>
            <a:pPr marL="173032" marR="0" lvl="0" indent="-157158" algn="l" defTabSz="457184" rtl="0" eaLnBrk="1" fontAlgn="auto" latinLnBrk="0" hangingPunct="1">
              <a:lnSpc>
                <a:spcPct val="100000"/>
              </a:lnSpc>
              <a:spcBef>
                <a:spcPts val="500"/>
              </a:spcBef>
              <a:spcAft>
                <a:spcPts val="500"/>
              </a:spcAft>
              <a:buClr>
                <a:srgbClr val="3DCD58"/>
              </a:buClr>
              <a:buSzTx/>
              <a:buFont typeface="Arial" panose="020B0604020202020204" pitchFamily="34" charset="0"/>
              <a:buNone/>
              <a:tabLst/>
              <a:defRPr/>
            </a:pPr>
            <a:r>
              <a:rPr kumimoji="0" lang="en-US" sz="1700" b="0" i="0" u="none" strike="noStrike" kern="1200" cap="none" spc="0" normalizeH="0" baseline="0" noProof="0" dirty="0">
                <a:ln>
                  <a:noFill/>
                </a:ln>
                <a:solidFill>
                  <a:prstClr val="white"/>
                </a:solidFill>
                <a:effectLst/>
                <a:uLnTx/>
                <a:uFillTx/>
                <a:latin typeface="Arial"/>
                <a:ea typeface="+mn-ea"/>
                <a:cs typeface="Arial"/>
              </a:rPr>
              <a:t>EcoStruxure </a:t>
            </a:r>
            <a:r>
              <a:rPr kumimoji="0" lang="en-US" sz="1700" b="1" i="0" u="none" strike="noStrike" kern="1200" cap="none" spc="0" normalizeH="0" baseline="0" noProof="0" dirty="0">
                <a:ln>
                  <a:noFill/>
                </a:ln>
                <a:solidFill>
                  <a:prstClr val="white"/>
                </a:solidFill>
                <a:effectLst/>
                <a:uLnTx/>
                <a:uFillTx/>
                <a:latin typeface="Arial"/>
                <a:ea typeface="+mn-ea"/>
                <a:cs typeface="Arial"/>
              </a:rPr>
              <a:t>Power Operation 2021 </a:t>
            </a:r>
            <a:r>
              <a:rPr kumimoji="0" lang="en-US" sz="1700" b="0" i="0" u="none" strike="noStrike" kern="1200" cap="none" spc="0" normalizeH="0" baseline="0" noProof="0" dirty="0">
                <a:ln>
                  <a:noFill/>
                </a:ln>
                <a:solidFill>
                  <a:prstClr val="white"/>
                </a:solidFill>
                <a:effectLst/>
                <a:uLnTx/>
                <a:uFillTx/>
                <a:latin typeface="Arial"/>
                <a:ea typeface="+mn-ea"/>
                <a:cs typeface="Arial"/>
              </a:rPr>
              <a:t>is:</a:t>
            </a:r>
          </a:p>
          <a:p>
            <a:pPr marL="361938" marR="0" lvl="1" indent="-182557" algn="l" defTabSz="447659" rtl="0" eaLnBrk="1" fontAlgn="auto" latinLnBrk="0" hangingPunct="1">
              <a:lnSpc>
                <a:spcPct val="100000"/>
              </a:lnSpc>
              <a:spcBef>
                <a:spcPts val="500"/>
              </a:spcBef>
              <a:spcAft>
                <a:spcPts val="500"/>
              </a:spcAft>
              <a:buClr>
                <a:srgbClr val="3DCD58"/>
              </a:buClr>
              <a:buSzTx/>
              <a:buFont typeface="Arial" pitchFamily="34" charset="0"/>
              <a:buChar char="•"/>
              <a:tabLst/>
              <a:defRPr/>
            </a:pPr>
            <a:r>
              <a:rPr kumimoji="0" lang="en-US" sz="1500" b="0" i="0" u="none" strike="noStrike" kern="1200" cap="none" spc="0" normalizeH="0" baseline="0" noProof="0" dirty="0">
                <a:ln>
                  <a:noFill/>
                </a:ln>
                <a:solidFill>
                  <a:prstClr val="white"/>
                </a:solidFill>
                <a:effectLst/>
                <a:uLnTx/>
                <a:uFillTx/>
                <a:latin typeface="Arial"/>
                <a:ea typeface="+mn-ea"/>
                <a:cs typeface="Arial"/>
              </a:rPr>
              <a:t>Next generation of Power SCADA Operation (PSO), PowerSCADA Expert (PSE), PowerLogic SCADA (PLS)</a:t>
            </a:r>
          </a:p>
          <a:p>
            <a:pPr marL="361938" marR="0" lvl="1" indent="-182557" algn="l" defTabSz="447659" rtl="0" eaLnBrk="1" fontAlgn="auto" latinLnBrk="0" hangingPunct="1">
              <a:lnSpc>
                <a:spcPct val="100000"/>
              </a:lnSpc>
              <a:spcBef>
                <a:spcPts val="500"/>
              </a:spcBef>
              <a:spcAft>
                <a:spcPts val="500"/>
              </a:spcAft>
              <a:buClr>
                <a:srgbClr val="3DCD58"/>
              </a:buClr>
              <a:buSzTx/>
              <a:buFont typeface="Arial" pitchFamily="34" charset="0"/>
              <a:buChar char="•"/>
              <a:tabLst/>
              <a:defRPr/>
            </a:pPr>
            <a:r>
              <a:rPr kumimoji="0" lang="en-US" sz="1500" b="0" i="0" u="none" strike="noStrike" kern="1200" cap="none" spc="0" normalizeH="0" baseline="0" noProof="0" dirty="0">
                <a:ln>
                  <a:noFill/>
                </a:ln>
                <a:solidFill>
                  <a:prstClr val="white"/>
                </a:solidFill>
                <a:effectLst/>
                <a:uLnTx/>
                <a:uFillTx/>
                <a:latin typeface="Arial"/>
                <a:ea typeface="+mn-ea"/>
                <a:cs typeface="Arial"/>
              </a:rPr>
              <a:t>Available June 30, 2021</a:t>
            </a:r>
          </a:p>
        </p:txBody>
      </p:sp>
      <p:pic>
        <p:nvPicPr>
          <p:cNvPr id="3" name="Picture 2" descr="Graphical user interface&#10;&#10;Description automatically generated">
            <a:extLst>
              <a:ext uri="{FF2B5EF4-FFF2-40B4-BE49-F238E27FC236}">
                <a16:creationId xmlns:a16="http://schemas.microsoft.com/office/drawing/2014/main" id="{70202339-71CA-476A-B05E-DA03A87561CB}"/>
              </a:ext>
            </a:extLst>
          </p:cNvPr>
          <p:cNvPicPr>
            <a:picLocks noChangeAspect="1"/>
          </p:cNvPicPr>
          <p:nvPr/>
        </p:nvPicPr>
        <p:blipFill>
          <a:blip r:embed="rId3"/>
          <a:stretch>
            <a:fillRect/>
          </a:stretch>
        </p:blipFill>
        <p:spPr>
          <a:xfrm>
            <a:off x="5366805" y="2156143"/>
            <a:ext cx="3282082" cy="2055859"/>
          </a:xfrm>
          <a:prstGeom prst="rect">
            <a:avLst/>
          </a:prstGeom>
        </p:spPr>
      </p:pic>
      <p:pic>
        <p:nvPicPr>
          <p:cNvPr id="45" name="Picture 44" descr="A picture containing graphical user interface&#10;&#10;Description automatically generated">
            <a:extLst>
              <a:ext uri="{FF2B5EF4-FFF2-40B4-BE49-F238E27FC236}">
                <a16:creationId xmlns:a16="http://schemas.microsoft.com/office/drawing/2014/main" id="{0B8C2FCE-57BD-4E27-AFD0-8A955194E4EB}"/>
              </a:ext>
            </a:extLst>
          </p:cNvPr>
          <p:cNvPicPr>
            <a:picLocks noChangeAspect="1"/>
          </p:cNvPicPr>
          <p:nvPr/>
        </p:nvPicPr>
        <p:blipFill>
          <a:blip r:embed="rId4"/>
          <a:stretch>
            <a:fillRect/>
          </a:stretch>
        </p:blipFill>
        <p:spPr>
          <a:xfrm>
            <a:off x="5203067" y="1014139"/>
            <a:ext cx="3609557" cy="1066238"/>
          </a:xfrm>
          <a:prstGeom prst="rect">
            <a:avLst/>
          </a:prstGeom>
        </p:spPr>
      </p:pic>
    </p:spTree>
    <p:extLst>
      <p:ext uri="{BB962C8B-B14F-4D97-AF65-F5344CB8AC3E}">
        <p14:creationId xmlns:p14="http://schemas.microsoft.com/office/powerpoint/2010/main" val="5537606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1511F051-1DF8-4CCE-AF61-191752119FCA}"/>
              </a:ext>
            </a:extLst>
          </p:cNvPr>
          <p:cNvSpPr txBox="1">
            <a:spLocks/>
          </p:cNvSpPr>
          <p:nvPr/>
        </p:nvSpPr>
        <p:spPr>
          <a:xfrm>
            <a:off x="259181" y="230799"/>
            <a:ext cx="8631283" cy="307697"/>
          </a:xfrm>
          <a:prstGeom prst="rect">
            <a:avLst/>
          </a:prstGeom>
        </p:spPr>
        <p:txBody>
          <a:bodyPr vert="horz" lIns="0" tIns="0" rIns="0" bIns="0" rtlCol="0" anchor="t">
            <a:spAutoFit/>
          </a:bodyPr>
          <a:lstStyle>
            <a:lvl1pPr algn="l" defTabSz="457075" rtl="0" eaLnBrk="1" latinLnBrk="0" hangingPunct="1">
              <a:spcBef>
                <a:spcPct val="0"/>
              </a:spcBef>
              <a:buNone/>
              <a:defRPr sz="2000" kern="1200">
                <a:solidFill>
                  <a:srgbClr val="36C746"/>
                </a:solidFill>
                <a:latin typeface="Arial"/>
                <a:ea typeface="+mj-ea"/>
                <a:cs typeface="Arial"/>
              </a:defRPr>
            </a:lvl1pPr>
          </a:lstStyle>
          <a:p>
            <a:pPr marL="0" marR="0" lvl="0" indent="0" algn="l" defTabSz="457075"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36C746"/>
                </a:solidFill>
                <a:effectLst/>
                <a:uLnTx/>
                <a:uFillTx/>
                <a:latin typeface="Arial"/>
                <a:ea typeface="+mj-ea"/>
                <a:cs typeface="Arial"/>
              </a:rPr>
              <a:t>Power Operation 2021 Questions</a:t>
            </a:r>
            <a:endParaRPr kumimoji="0" lang="en-US" sz="2000" b="1" i="0" u="none" strike="noStrike" kern="1200" cap="none" spc="0" normalizeH="0" baseline="0" noProof="0" dirty="0">
              <a:ln>
                <a:noFill/>
              </a:ln>
              <a:solidFill>
                <a:srgbClr val="36C746"/>
              </a:solidFill>
              <a:effectLst/>
              <a:uLnTx/>
              <a:uFillTx/>
              <a:latin typeface="Arial"/>
              <a:ea typeface="+mj-ea"/>
              <a:cs typeface="Arial"/>
            </a:endParaRPr>
          </a:p>
        </p:txBody>
      </p:sp>
      <p:sp>
        <p:nvSpPr>
          <p:cNvPr id="14" name="Text Placeholder 5">
            <a:extLst>
              <a:ext uri="{FF2B5EF4-FFF2-40B4-BE49-F238E27FC236}">
                <a16:creationId xmlns:a16="http://schemas.microsoft.com/office/drawing/2014/main" id="{989283B8-D474-476E-B307-EF7E9CACC013}"/>
              </a:ext>
            </a:extLst>
          </p:cNvPr>
          <p:cNvSpPr txBox="1">
            <a:spLocks/>
          </p:cNvSpPr>
          <p:nvPr/>
        </p:nvSpPr>
        <p:spPr>
          <a:xfrm>
            <a:off x="165513" y="523676"/>
            <a:ext cx="8647112" cy="253916"/>
          </a:xfrm>
          <a:prstGeom prst="rect">
            <a:avLst/>
          </a:prstGeom>
        </p:spPr>
        <p:txBody>
          <a:bodyPr/>
          <a:lstStyle>
            <a:lvl1pPr marL="173038" indent="-157163" algn="l" defTabSz="457200" rtl="0" eaLnBrk="1" latinLnBrk="0" hangingPunct="1">
              <a:spcBef>
                <a:spcPts val="500"/>
              </a:spcBef>
              <a:spcAft>
                <a:spcPts val="500"/>
              </a:spcAft>
              <a:buClr>
                <a:schemeClr val="bg2"/>
              </a:buClr>
              <a:buFont typeface="Arial" panose="020B0604020202020204" pitchFamily="34" charset="0"/>
              <a:buChar char="•"/>
              <a:defRPr sz="1400" kern="1200">
                <a:solidFill>
                  <a:schemeClr val="accent1"/>
                </a:solidFill>
                <a:latin typeface="Arial"/>
                <a:ea typeface="+mn-ea"/>
                <a:cs typeface="Arial"/>
              </a:defRPr>
            </a:lvl1pPr>
            <a:lvl2pPr marL="361950" indent="-182563" algn="l" defTabSz="447675" rtl="0" eaLnBrk="1" latinLnBrk="0" hangingPunct="1">
              <a:spcBef>
                <a:spcPts val="500"/>
              </a:spcBef>
              <a:spcAft>
                <a:spcPts val="500"/>
              </a:spcAft>
              <a:buClr>
                <a:srgbClr val="36C746"/>
              </a:buClr>
              <a:buFont typeface="Arial"/>
              <a:buChar char="•"/>
              <a:defRPr sz="1200" kern="1200">
                <a:solidFill>
                  <a:schemeClr val="accent1"/>
                </a:solidFill>
                <a:latin typeface="Arial"/>
                <a:ea typeface="+mn-ea"/>
                <a:cs typeface="Arial"/>
              </a:defRPr>
            </a:lvl2pPr>
            <a:lvl3pPr marL="538163" indent="-179388" algn="l" defTabSz="457200" rtl="0" eaLnBrk="1" latinLnBrk="0" hangingPunct="1">
              <a:spcBef>
                <a:spcPts val="500"/>
              </a:spcBef>
              <a:spcAft>
                <a:spcPts val="500"/>
              </a:spcAft>
              <a:buClr>
                <a:srgbClr val="36C746"/>
              </a:buClr>
              <a:buFont typeface="Arial" panose="020B0604020202020204" pitchFamily="34" charset="0"/>
              <a:buChar char="–"/>
              <a:defRPr sz="1100" kern="1200">
                <a:solidFill>
                  <a:schemeClr val="accent1"/>
                </a:solidFill>
                <a:latin typeface="Arial"/>
                <a:ea typeface="+mn-ea"/>
                <a:cs typeface="Arial"/>
              </a:defRPr>
            </a:lvl3pPr>
            <a:lvl4pPr marL="719138" indent="-17938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4pPr>
            <a:lvl5pPr marL="896938" indent="-18573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5pPr>
            <a:lvl6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baseline="0">
                <a:solidFill>
                  <a:schemeClr val="accent1"/>
                </a:solidFill>
                <a:latin typeface="Arial" panose="020B0604020202020204" pitchFamily="34" charset="0"/>
                <a:ea typeface="+mn-ea"/>
                <a:cs typeface="Arial" panose="020B0604020202020204" pitchFamily="34" charset="0"/>
              </a:defRPr>
            </a:lvl6pPr>
            <a:lvl7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a:solidFill>
                  <a:schemeClr val="accent1"/>
                </a:solidFill>
                <a:latin typeface="Arial" panose="020B0604020202020204" pitchFamily="34" charset="0"/>
                <a:ea typeface="+mn-ea"/>
                <a:cs typeface="Arial" panose="020B0604020202020204" pitchFamily="34" charset="0"/>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5875" marR="0" lvl="0" indent="0" algn="l" defTabSz="457200" rtl="0" eaLnBrk="1" fontAlgn="auto" latinLnBrk="0" hangingPunct="1">
              <a:lnSpc>
                <a:spcPct val="100000"/>
              </a:lnSpc>
              <a:spcBef>
                <a:spcPts val="500"/>
              </a:spcBef>
              <a:spcAft>
                <a:spcPts val="500"/>
              </a:spcAft>
              <a:buClr>
                <a:srgbClr val="3DCD58"/>
              </a:buClr>
              <a:buSzTx/>
              <a:buFont typeface="Arial" panose="020B0604020202020204" pitchFamily="34" charset="0"/>
              <a:buNone/>
              <a:tabLst/>
              <a:defRPr/>
            </a:pPr>
            <a:r>
              <a:rPr kumimoji="0" lang="en-US" sz="1600" b="0" i="0" u="none" strike="noStrike" kern="1200" cap="none" spc="0" normalizeH="0" baseline="0" noProof="0" dirty="0">
                <a:ln>
                  <a:noFill/>
                </a:ln>
                <a:solidFill>
                  <a:prstClr val="white"/>
                </a:solidFill>
                <a:effectLst/>
                <a:uLnTx/>
                <a:uFillTx/>
                <a:latin typeface="Arial"/>
                <a:ea typeface="+mn-ea"/>
                <a:cs typeface="Arial"/>
              </a:rPr>
              <a:t>If you have questions now or later…</a:t>
            </a:r>
          </a:p>
        </p:txBody>
      </p:sp>
      <p:sp>
        <p:nvSpPr>
          <p:cNvPr id="36" name="Rounded Rectangle 10">
            <a:extLst>
              <a:ext uri="{FF2B5EF4-FFF2-40B4-BE49-F238E27FC236}">
                <a16:creationId xmlns:a16="http://schemas.microsoft.com/office/drawing/2014/main" id="{D50DB285-2297-47F1-8ECE-0BA28BE81EB6}"/>
              </a:ext>
            </a:extLst>
          </p:cNvPr>
          <p:cNvSpPr/>
          <p:nvPr/>
        </p:nvSpPr>
        <p:spPr>
          <a:xfrm>
            <a:off x="252413" y="1016315"/>
            <a:ext cx="8576276" cy="750412"/>
          </a:xfrm>
          <a:prstGeom prst="roundRect">
            <a:avLst>
              <a:gd name="adj" fmla="val 9915"/>
            </a:avLst>
          </a:prstGeom>
          <a:solidFill>
            <a:srgbClr val="00B050"/>
          </a:solidFill>
          <a:ln>
            <a:solidFill>
              <a:schemeClr val="bg1">
                <a:lumMod val="9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5875" marR="0" lvl="0" indent="0" algn="l" defTabSz="457200" rtl="0" eaLnBrk="1" fontAlgn="auto" latinLnBrk="0" hangingPunct="1">
              <a:lnSpc>
                <a:spcPct val="100000"/>
              </a:lnSpc>
              <a:spcBef>
                <a:spcPts val="500"/>
              </a:spcBef>
              <a:spcAft>
                <a:spcPts val="500"/>
              </a:spcAft>
              <a:buClr>
                <a:srgbClr val="3DCD58"/>
              </a:buClr>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Join the </a:t>
            </a:r>
            <a:r>
              <a:rPr kumimoji="0" lang="en-US" sz="1400" b="1" i="0" u="none" strike="noStrike" kern="1200" cap="none" spc="0" normalizeH="0" baseline="0" noProof="0" dirty="0">
                <a:ln>
                  <a:noFill/>
                </a:ln>
                <a:solidFill>
                  <a:prstClr val="black"/>
                </a:solidFill>
                <a:effectLst/>
                <a:uLnTx/>
                <a:uFillTx/>
                <a:latin typeface="Arial"/>
                <a:ea typeface="+mn-ea"/>
                <a:cs typeface="+mn-cs"/>
              </a:rPr>
              <a:t>Power Operation 2021 Q&amp;A discussion </a:t>
            </a:r>
            <a:r>
              <a:rPr kumimoji="0" lang="en-US" sz="1400" b="0" i="0" u="none" strike="noStrike" kern="1200" cap="none" spc="0" normalizeH="0" baseline="0" noProof="0" dirty="0">
                <a:ln>
                  <a:noFill/>
                </a:ln>
                <a:solidFill>
                  <a:prstClr val="black"/>
                </a:solidFill>
                <a:effectLst/>
                <a:uLnTx/>
                <a:uFillTx/>
                <a:latin typeface="Arial"/>
                <a:ea typeface="+mn-ea"/>
                <a:cs typeface="+mn-cs"/>
              </a:rPr>
              <a:t>on Exchange Community </a:t>
            </a:r>
            <a:r>
              <a:rPr kumimoji="0" lang="en-US" sz="1400" b="0" i="1" u="none" strike="noStrike" kern="1200" cap="none" spc="0" normalizeH="0" baseline="0" noProof="0" dirty="0">
                <a:ln>
                  <a:noFill/>
                </a:ln>
                <a:solidFill>
                  <a:prstClr val="black"/>
                </a:solidFill>
                <a:effectLst/>
                <a:uLnTx/>
                <a:uFillTx/>
                <a:latin typeface="Arial"/>
                <a:ea typeface="+mn-ea"/>
                <a:cs typeface="+mn-cs"/>
              </a:rPr>
              <a:t>(Sales Enablement Kit post)</a:t>
            </a:r>
          </a:p>
          <a:p>
            <a:pPr marL="15875" lvl="0" defTabSz="457200">
              <a:spcBef>
                <a:spcPts val="500"/>
              </a:spcBef>
              <a:spcAft>
                <a:spcPts val="500"/>
              </a:spcAft>
              <a:buClr>
                <a:srgbClr val="3DCD58"/>
              </a:buClr>
              <a:defRPr/>
            </a:pPr>
            <a:r>
              <a:rPr lang="en-US" sz="1400" dirty="0"/>
              <a:t>https://community.exchange.se.com/t5/EcoStruxure-Power-Operation/bd-p/power-scada-operation</a:t>
            </a:r>
            <a:endParaRPr kumimoji="0" lang="en-US" sz="1400" b="0" i="0" u="none" strike="noStrike" kern="1200" cap="none" spc="0" normalizeH="0" baseline="0" noProof="0" dirty="0">
              <a:ln>
                <a:noFill/>
              </a:ln>
              <a:solidFill>
                <a:prstClr val="black"/>
              </a:solidFill>
              <a:effectLst/>
              <a:uLnTx/>
              <a:uFillTx/>
              <a:latin typeface="Arial"/>
              <a:ea typeface="+mn-ea"/>
              <a:cs typeface="+mn-cs"/>
            </a:endParaRPr>
          </a:p>
        </p:txBody>
      </p:sp>
      <p:pic>
        <p:nvPicPr>
          <p:cNvPr id="3" name="Picture 2">
            <a:extLst>
              <a:ext uri="{FF2B5EF4-FFF2-40B4-BE49-F238E27FC236}">
                <a16:creationId xmlns:a16="http://schemas.microsoft.com/office/drawing/2014/main" id="{1E1470EE-CEF8-4B20-8FD3-6F997F0BD328}"/>
              </a:ext>
            </a:extLst>
          </p:cNvPr>
          <p:cNvPicPr>
            <a:picLocks noChangeAspect="1"/>
          </p:cNvPicPr>
          <p:nvPr/>
        </p:nvPicPr>
        <p:blipFill>
          <a:blip r:embed="rId3"/>
          <a:stretch>
            <a:fillRect/>
          </a:stretch>
        </p:blipFill>
        <p:spPr>
          <a:xfrm>
            <a:off x="313343" y="1945615"/>
            <a:ext cx="5909239" cy="2967086"/>
          </a:xfrm>
          <a:prstGeom prst="rect">
            <a:avLst/>
          </a:prstGeom>
        </p:spPr>
      </p:pic>
      <p:sp>
        <p:nvSpPr>
          <p:cNvPr id="37" name="Rectangle: Rounded Corners 36">
            <a:extLst>
              <a:ext uri="{FF2B5EF4-FFF2-40B4-BE49-F238E27FC236}">
                <a16:creationId xmlns:a16="http://schemas.microsoft.com/office/drawing/2014/main" id="{E801017C-7915-4D47-BB89-7527E8B64ACF}"/>
              </a:ext>
            </a:extLst>
          </p:cNvPr>
          <p:cNvSpPr/>
          <p:nvPr/>
        </p:nvSpPr>
        <p:spPr>
          <a:xfrm>
            <a:off x="390827" y="3735572"/>
            <a:ext cx="4563945" cy="489728"/>
          </a:xfrm>
          <a:prstGeom prst="roundRect">
            <a:avLst/>
          </a:prstGeom>
          <a:noFill/>
          <a:ln w="79375">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38" name="Picture 2" descr="Image result for q&amp;a png">
            <a:extLst>
              <a:ext uri="{FF2B5EF4-FFF2-40B4-BE49-F238E27FC236}">
                <a16:creationId xmlns:a16="http://schemas.microsoft.com/office/drawing/2014/main" id="{EE0AC8E9-A8A8-4C42-852C-C307EBECDE4B}"/>
              </a:ext>
            </a:extLst>
          </p:cNvPr>
          <p:cNvPicPr>
            <a:picLocks noChangeAspect="1" noChangeArrowheads="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496892" y="1834460"/>
            <a:ext cx="2394695" cy="2746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78560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251D6FED-E080-466A-9431-C15D20E262DD}"/>
              </a:ext>
            </a:extLst>
          </p:cNvPr>
          <p:cNvSpPr txBox="1">
            <a:spLocks/>
          </p:cNvSpPr>
          <p:nvPr/>
        </p:nvSpPr>
        <p:spPr>
          <a:xfrm>
            <a:off x="259181" y="230799"/>
            <a:ext cx="8631283" cy="307697"/>
          </a:xfrm>
          <a:prstGeom prst="rect">
            <a:avLst/>
          </a:prstGeom>
        </p:spPr>
        <p:txBody>
          <a:bodyPr vert="horz" lIns="0" tIns="0" rIns="0" bIns="0" rtlCol="0" anchor="t">
            <a:spAutoFit/>
          </a:bodyPr>
          <a:lstStyle>
            <a:lvl1pPr algn="l" defTabSz="457075" rtl="0" eaLnBrk="1" latinLnBrk="0" hangingPunct="1">
              <a:spcBef>
                <a:spcPct val="0"/>
              </a:spcBef>
              <a:buNone/>
              <a:defRPr sz="2000" kern="1200">
                <a:solidFill>
                  <a:srgbClr val="36C746"/>
                </a:solidFill>
                <a:latin typeface="Arial"/>
                <a:ea typeface="+mj-ea"/>
                <a:cs typeface="Arial"/>
              </a:defRPr>
            </a:lvl1pPr>
          </a:lstStyle>
          <a:p>
            <a:pPr marL="0" marR="0" lvl="0" indent="0" algn="l" defTabSz="457075"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36C746"/>
                </a:solidFill>
                <a:effectLst/>
                <a:uLnTx/>
                <a:uFillTx/>
                <a:latin typeface="Arial"/>
                <a:ea typeface="+mj-ea"/>
                <a:cs typeface="Arial"/>
              </a:rPr>
              <a:t>Open Standard Protocols and Data Exchange</a:t>
            </a:r>
          </a:p>
        </p:txBody>
      </p:sp>
      <p:sp>
        <p:nvSpPr>
          <p:cNvPr id="14" name="Text Placeholder 5">
            <a:extLst>
              <a:ext uri="{FF2B5EF4-FFF2-40B4-BE49-F238E27FC236}">
                <a16:creationId xmlns:a16="http://schemas.microsoft.com/office/drawing/2014/main" id="{97D51954-42C5-46D0-B5E8-2B1A1CDA73BC}"/>
              </a:ext>
            </a:extLst>
          </p:cNvPr>
          <p:cNvSpPr txBox="1">
            <a:spLocks/>
          </p:cNvSpPr>
          <p:nvPr/>
        </p:nvSpPr>
        <p:spPr>
          <a:xfrm>
            <a:off x="165513" y="523676"/>
            <a:ext cx="8647112" cy="253916"/>
          </a:xfrm>
          <a:prstGeom prst="rect">
            <a:avLst/>
          </a:prstGeom>
        </p:spPr>
        <p:txBody>
          <a:bodyPr/>
          <a:lstStyle>
            <a:lvl1pPr marL="173038" indent="-157163" algn="l" defTabSz="457200" rtl="0" eaLnBrk="1" latinLnBrk="0" hangingPunct="1">
              <a:spcBef>
                <a:spcPts val="500"/>
              </a:spcBef>
              <a:spcAft>
                <a:spcPts val="500"/>
              </a:spcAft>
              <a:buClr>
                <a:schemeClr val="bg2"/>
              </a:buClr>
              <a:buFont typeface="Arial" panose="020B0604020202020204" pitchFamily="34" charset="0"/>
              <a:buChar char="•"/>
              <a:defRPr sz="1400" kern="1200">
                <a:solidFill>
                  <a:schemeClr val="accent1"/>
                </a:solidFill>
                <a:latin typeface="Arial"/>
                <a:ea typeface="+mn-ea"/>
                <a:cs typeface="Arial"/>
              </a:defRPr>
            </a:lvl1pPr>
            <a:lvl2pPr marL="361950" indent="-182563" algn="l" defTabSz="447675" rtl="0" eaLnBrk="1" latinLnBrk="0" hangingPunct="1">
              <a:spcBef>
                <a:spcPts val="500"/>
              </a:spcBef>
              <a:spcAft>
                <a:spcPts val="500"/>
              </a:spcAft>
              <a:buClr>
                <a:srgbClr val="36C746"/>
              </a:buClr>
              <a:buFont typeface="Arial"/>
              <a:buChar char="•"/>
              <a:defRPr sz="1200" kern="1200">
                <a:solidFill>
                  <a:schemeClr val="accent1"/>
                </a:solidFill>
                <a:latin typeface="Arial"/>
                <a:ea typeface="+mn-ea"/>
                <a:cs typeface="Arial"/>
              </a:defRPr>
            </a:lvl2pPr>
            <a:lvl3pPr marL="538163" indent="-179388" algn="l" defTabSz="457200" rtl="0" eaLnBrk="1" latinLnBrk="0" hangingPunct="1">
              <a:spcBef>
                <a:spcPts val="500"/>
              </a:spcBef>
              <a:spcAft>
                <a:spcPts val="500"/>
              </a:spcAft>
              <a:buClr>
                <a:srgbClr val="36C746"/>
              </a:buClr>
              <a:buFont typeface="Arial" panose="020B0604020202020204" pitchFamily="34" charset="0"/>
              <a:buChar char="–"/>
              <a:defRPr sz="1100" kern="1200">
                <a:solidFill>
                  <a:schemeClr val="accent1"/>
                </a:solidFill>
                <a:latin typeface="Arial"/>
                <a:ea typeface="+mn-ea"/>
                <a:cs typeface="Arial"/>
              </a:defRPr>
            </a:lvl3pPr>
            <a:lvl4pPr marL="719138" indent="-17938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4pPr>
            <a:lvl5pPr marL="896938" indent="-18573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5pPr>
            <a:lvl6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baseline="0">
                <a:solidFill>
                  <a:schemeClr val="accent1"/>
                </a:solidFill>
                <a:latin typeface="Arial" panose="020B0604020202020204" pitchFamily="34" charset="0"/>
                <a:ea typeface="+mn-ea"/>
                <a:cs typeface="Arial" panose="020B0604020202020204" pitchFamily="34" charset="0"/>
              </a:defRPr>
            </a:lvl6pPr>
            <a:lvl7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a:solidFill>
                  <a:schemeClr val="accent1"/>
                </a:solidFill>
                <a:latin typeface="Arial" panose="020B0604020202020204" pitchFamily="34" charset="0"/>
                <a:ea typeface="+mn-ea"/>
                <a:cs typeface="Arial" panose="020B0604020202020204" pitchFamily="34" charset="0"/>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5875" marR="0" lvl="0" indent="0" algn="l" defTabSz="457200" rtl="0" eaLnBrk="1" fontAlgn="auto" latinLnBrk="0" hangingPunct="1">
              <a:lnSpc>
                <a:spcPct val="100000"/>
              </a:lnSpc>
              <a:spcBef>
                <a:spcPts val="500"/>
              </a:spcBef>
              <a:spcAft>
                <a:spcPts val="500"/>
              </a:spcAft>
              <a:buClr>
                <a:srgbClr val="3DCD58"/>
              </a:buClr>
              <a:buSzTx/>
              <a:buFont typeface="Arial" panose="020B0604020202020204" pitchFamily="34" charset="0"/>
              <a:buNone/>
              <a:tabLst/>
              <a:defRPr/>
            </a:pPr>
            <a:r>
              <a:rPr kumimoji="0" lang="en-US" sz="1600" b="0" i="0" u="none" strike="noStrike" kern="1200" cap="none" spc="0" normalizeH="0" baseline="0" noProof="0" dirty="0">
                <a:ln>
                  <a:noFill/>
                </a:ln>
                <a:solidFill>
                  <a:prstClr val="white"/>
                </a:solidFill>
                <a:effectLst/>
                <a:uLnTx/>
                <a:uFillTx/>
                <a:latin typeface="Arial"/>
                <a:ea typeface="+mn-ea"/>
                <a:cs typeface="Arial"/>
              </a:rPr>
              <a:t>Large variety of protocols allows for vendor agnostic equipment communication</a:t>
            </a:r>
          </a:p>
        </p:txBody>
      </p:sp>
      <p:graphicFrame>
        <p:nvGraphicFramePr>
          <p:cNvPr id="29" name="Table 28">
            <a:extLst>
              <a:ext uri="{FF2B5EF4-FFF2-40B4-BE49-F238E27FC236}">
                <a16:creationId xmlns:a16="http://schemas.microsoft.com/office/drawing/2014/main" id="{6D2CA544-B0B8-4B94-A99F-DC435049F9A1}"/>
              </a:ext>
            </a:extLst>
          </p:cNvPr>
          <p:cNvGraphicFramePr>
            <a:graphicFrameLocks noGrp="1"/>
          </p:cNvGraphicFramePr>
          <p:nvPr/>
        </p:nvGraphicFramePr>
        <p:xfrm>
          <a:off x="276546" y="988853"/>
          <a:ext cx="4212523" cy="3566160"/>
        </p:xfrm>
        <a:graphic>
          <a:graphicData uri="http://schemas.openxmlformats.org/drawingml/2006/table">
            <a:tbl>
              <a:tblPr firstRow="1" bandRow="1">
                <a:tableStyleId>{5C22544A-7EE6-4342-B048-85BDC9FD1C3A}</a:tableStyleId>
              </a:tblPr>
              <a:tblGrid>
                <a:gridCol w="2936516">
                  <a:extLst>
                    <a:ext uri="{9D8B030D-6E8A-4147-A177-3AD203B41FA5}">
                      <a16:colId xmlns:a16="http://schemas.microsoft.com/office/drawing/2014/main" val="3297323601"/>
                    </a:ext>
                  </a:extLst>
                </a:gridCol>
                <a:gridCol w="1276007">
                  <a:extLst>
                    <a:ext uri="{9D8B030D-6E8A-4147-A177-3AD203B41FA5}">
                      <a16:colId xmlns:a16="http://schemas.microsoft.com/office/drawing/2014/main" val="1167540985"/>
                    </a:ext>
                  </a:extLst>
                </a:gridCol>
              </a:tblGrid>
              <a:tr h="0">
                <a:tc>
                  <a:txBody>
                    <a:bodyPr/>
                    <a:lstStyle/>
                    <a:p>
                      <a:pPr algn="ctr"/>
                      <a:r>
                        <a:rPr lang="en-US" sz="1200" dirty="0"/>
                        <a:t>Protocols for Connected Products</a:t>
                      </a:r>
                    </a:p>
                  </a:txBody>
                  <a:tcPr anchor="ctr">
                    <a:solidFill>
                      <a:schemeClr val="accent1">
                        <a:alpha val="40000"/>
                      </a:schemeClr>
                    </a:solidFill>
                  </a:tcPr>
                </a:tc>
                <a:tc>
                  <a:txBody>
                    <a:bodyPr/>
                    <a:lstStyle/>
                    <a:p>
                      <a:pPr algn="ctr"/>
                      <a:r>
                        <a:rPr lang="en-US" sz="1200" dirty="0"/>
                        <a:t>Supported</a:t>
                      </a:r>
                    </a:p>
                  </a:txBody>
                  <a:tcPr anchor="ctr">
                    <a:solidFill>
                      <a:schemeClr val="accent1">
                        <a:alpha val="40000"/>
                      </a:schemeClr>
                    </a:solidFill>
                  </a:tcPr>
                </a:tc>
                <a:extLst>
                  <a:ext uri="{0D108BD9-81ED-4DB2-BD59-A6C34878D82A}">
                    <a16:rowId xmlns:a16="http://schemas.microsoft.com/office/drawing/2014/main" val="4107727088"/>
                  </a:ext>
                </a:extLst>
              </a:tr>
              <a:tr h="274320">
                <a:tc>
                  <a:txBody>
                    <a:bodyPr/>
                    <a:lstStyle/>
                    <a:p>
                      <a:r>
                        <a:rPr lang="en-US" sz="1200" dirty="0">
                          <a:solidFill>
                            <a:schemeClr val="tx1"/>
                          </a:solidFill>
                        </a:rPr>
                        <a:t>IEC 61850 Ed. 1 &amp; Ed. 2 MMS client</a:t>
                      </a:r>
                    </a:p>
                  </a:txBody>
                  <a:tcPr anchor="ctr">
                    <a:solidFill>
                      <a:srgbClr val="00B050"/>
                    </a:solidFill>
                  </a:tcPr>
                </a:tc>
                <a:tc>
                  <a:txBody>
                    <a:bodyPr/>
                    <a:lstStyle/>
                    <a:p>
                      <a:pPr algn="ctr"/>
                      <a:r>
                        <a:rPr lang="en-US" sz="1200" b="0" dirty="0">
                          <a:solidFill>
                            <a:schemeClr val="tx1"/>
                          </a:solidFill>
                        </a:rPr>
                        <a:t>yes</a:t>
                      </a:r>
                    </a:p>
                  </a:txBody>
                  <a:tcPr anchor="ctr">
                    <a:solidFill>
                      <a:srgbClr val="00B050"/>
                    </a:solidFill>
                  </a:tcPr>
                </a:tc>
                <a:extLst>
                  <a:ext uri="{0D108BD9-81ED-4DB2-BD59-A6C34878D82A}">
                    <a16:rowId xmlns:a16="http://schemas.microsoft.com/office/drawing/2014/main" val="76966874"/>
                  </a:ext>
                </a:extLst>
              </a:tr>
              <a:tr h="274320">
                <a:tc>
                  <a:txBody>
                    <a:bodyPr/>
                    <a:lstStyle/>
                    <a:p>
                      <a:r>
                        <a:rPr lang="en-US" sz="1200" kern="1200" dirty="0">
                          <a:solidFill>
                            <a:schemeClr val="tx1"/>
                          </a:solidFill>
                          <a:latin typeface="+mn-lt"/>
                          <a:ea typeface="+mn-ea"/>
                          <a:cs typeface="+mn-cs"/>
                        </a:rPr>
                        <a:t>Modbus TCP/IP client</a:t>
                      </a:r>
                    </a:p>
                  </a:txBody>
                  <a:tcPr anchor="ctr">
                    <a:solidFill>
                      <a:srgbClr val="00B050"/>
                    </a:solidFill>
                  </a:tcPr>
                </a:tc>
                <a:tc>
                  <a:txBody>
                    <a:bodyPr/>
                    <a:lstStyle/>
                    <a:p>
                      <a:pPr algn="ctr"/>
                      <a:r>
                        <a:rPr lang="en-US" sz="1200" b="0" dirty="0">
                          <a:solidFill>
                            <a:schemeClr val="tx1"/>
                          </a:solidFill>
                        </a:rPr>
                        <a:t>yes</a:t>
                      </a:r>
                      <a:endParaRPr lang="en-US" sz="1200" dirty="0">
                        <a:solidFill>
                          <a:schemeClr val="tx1"/>
                        </a:solidFill>
                      </a:endParaRPr>
                    </a:p>
                  </a:txBody>
                  <a:tcPr anchor="ctr">
                    <a:solidFill>
                      <a:srgbClr val="00B050"/>
                    </a:solidFill>
                  </a:tcPr>
                </a:tc>
                <a:extLst>
                  <a:ext uri="{0D108BD9-81ED-4DB2-BD59-A6C34878D82A}">
                    <a16:rowId xmlns:a16="http://schemas.microsoft.com/office/drawing/2014/main" val="4281026201"/>
                  </a:ext>
                </a:extLst>
              </a:tr>
              <a:tr h="274320">
                <a:tc>
                  <a:txBody>
                    <a:bodyPr/>
                    <a:lstStyle/>
                    <a:p>
                      <a:r>
                        <a:rPr lang="en-US" sz="1200" kern="1200" dirty="0">
                          <a:solidFill>
                            <a:schemeClr val="tx1"/>
                          </a:solidFill>
                          <a:latin typeface="+mn-lt"/>
                          <a:ea typeface="+mn-ea"/>
                          <a:cs typeface="+mn-cs"/>
                        </a:rPr>
                        <a:t>Modbus RTU master</a:t>
                      </a:r>
                    </a:p>
                  </a:txBody>
                  <a:tcPr anchor="ctr">
                    <a:solidFill>
                      <a:srgbClr val="00B050"/>
                    </a:solidFill>
                  </a:tcPr>
                </a:tc>
                <a:tc>
                  <a:txBody>
                    <a:bodyPr/>
                    <a:lstStyle/>
                    <a:p>
                      <a:pPr algn="ctr"/>
                      <a:r>
                        <a:rPr lang="en-US" sz="1200" b="0" dirty="0">
                          <a:solidFill>
                            <a:schemeClr val="tx1"/>
                          </a:solidFill>
                        </a:rPr>
                        <a:t>yes</a:t>
                      </a:r>
                      <a:endParaRPr lang="en-US" sz="1200" dirty="0">
                        <a:solidFill>
                          <a:schemeClr val="tx1"/>
                        </a:solidFill>
                      </a:endParaRPr>
                    </a:p>
                  </a:txBody>
                  <a:tcPr anchor="ctr">
                    <a:solidFill>
                      <a:srgbClr val="00B050"/>
                    </a:solidFill>
                  </a:tcPr>
                </a:tc>
                <a:extLst>
                  <a:ext uri="{0D108BD9-81ED-4DB2-BD59-A6C34878D82A}">
                    <a16:rowId xmlns:a16="http://schemas.microsoft.com/office/drawing/2014/main" val="2204071084"/>
                  </a:ext>
                </a:extLst>
              </a:tr>
              <a:tr h="274320">
                <a:tc>
                  <a:txBody>
                    <a:bodyPr/>
                    <a:lstStyle/>
                    <a:p>
                      <a:r>
                        <a:rPr lang="en-US" sz="1200" kern="1200" dirty="0">
                          <a:solidFill>
                            <a:schemeClr val="tx1"/>
                          </a:solidFill>
                          <a:latin typeface="+mn-lt"/>
                          <a:ea typeface="+mn-ea"/>
                          <a:cs typeface="+mn-cs"/>
                        </a:rPr>
                        <a:t>IEC 60870-104 client</a:t>
                      </a:r>
                    </a:p>
                  </a:txBody>
                  <a:tcPr anchor="ctr">
                    <a:solidFill>
                      <a:srgbClr val="00B050"/>
                    </a:solidFill>
                  </a:tcPr>
                </a:tc>
                <a:tc>
                  <a:txBody>
                    <a:bodyPr/>
                    <a:lstStyle/>
                    <a:p>
                      <a:pPr algn="ctr"/>
                      <a:r>
                        <a:rPr lang="en-US" sz="1200" b="0" dirty="0">
                          <a:solidFill>
                            <a:schemeClr val="tx1"/>
                          </a:solidFill>
                        </a:rPr>
                        <a:t>yes</a:t>
                      </a:r>
                      <a:endParaRPr lang="en-US" sz="1200" dirty="0">
                        <a:solidFill>
                          <a:schemeClr val="tx1"/>
                        </a:solidFill>
                      </a:endParaRPr>
                    </a:p>
                  </a:txBody>
                  <a:tcPr anchor="ctr">
                    <a:solidFill>
                      <a:srgbClr val="00B050"/>
                    </a:solidFill>
                  </a:tcPr>
                </a:tc>
                <a:extLst>
                  <a:ext uri="{0D108BD9-81ED-4DB2-BD59-A6C34878D82A}">
                    <a16:rowId xmlns:a16="http://schemas.microsoft.com/office/drawing/2014/main" val="3681168127"/>
                  </a:ext>
                </a:extLst>
              </a:tr>
              <a:tr h="274320">
                <a:tc>
                  <a:txBody>
                    <a:bodyPr/>
                    <a:lstStyle/>
                    <a:p>
                      <a:r>
                        <a:rPr lang="en-US" sz="1200" kern="1200" dirty="0">
                          <a:solidFill>
                            <a:schemeClr val="tx1"/>
                          </a:solidFill>
                          <a:latin typeface="+mn-lt"/>
                          <a:ea typeface="+mn-ea"/>
                          <a:cs typeface="+mn-cs"/>
                        </a:rPr>
                        <a:t>DNP3.0 TCP/IP client</a:t>
                      </a:r>
                    </a:p>
                  </a:txBody>
                  <a:tcPr anchor="ctr">
                    <a:solidFill>
                      <a:srgbClr val="00B050"/>
                    </a:solidFill>
                  </a:tcPr>
                </a:tc>
                <a:tc>
                  <a:txBody>
                    <a:bodyPr/>
                    <a:lstStyle/>
                    <a:p>
                      <a:pPr algn="ctr"/>
                      <a:r>
                        <a:rPr lang="en-US" sz="1200" b="0" dirty="0">
                          <a:solidFill>
                            <a:schemeClr val="tx1"/>
                          </a:solidFill>
                        </a:rPr>
                        <a:t>yes</a:t>
                      </a:r>
                      <a:endParaRPr lang="en-US" sz="1200" dirty="0">
                        <a:solidFill>
                          <a:schemeClr val="tx1"/>
                        </a:solidFill>
                      </a:endParaRPr>
                    </a:p>
                  </a:txBody>
                  <a:tcPr anchor="ctr">
                    <a:solidFill>
                      <a:srgbClr val="00B050"/>
                    </a:solidFill>
                  </a:tcPr>
                </a:tc>
                <a:extLst>
                  <a:ext uri="{0D108BD9-81ED-4DB2-BD59-A6C34878D82A}">
                    <a16:rowId xmlns:a16="http://schemas.microsoft.com/office/drawing/2014/main" val="2912732180"/>
                  </a:ext>
                </a:extLst>
              </a:tr>
              <a:tr h="274320">
                <a:tc>
                  <a:txBody>
                    <a:bodyPr/>
                    <a:lstStyle/>
                    <a:p>
                      <a:r>
                        <a:rPr lang="en-US" sz="1200" kern="1200" dirty="0">
                          <a:solidFill>
                            <a:schemeClr val="tx1"/>
                          </a:solidFill>
                          <a:latin typeface="+mn-lt"/>
                          <a:ea typeface="+mn-ea"/>
                          <a:cs typeface="+mn-cs"/>
                        </a:rPr>
                        <a:t>DNP3.0 UDP client</a:t>
                      </a:r>
                    </a:p>
                  </a:txBody>
                  <a:tcPr anchor="ctr">
                    <a:solidFill>
                      <a:srgbClr val="00B050"/>
                    </a:solidFill>
                  </a:tcPr>
                </a:tc>
                <a:tc>
                  <a:txBody>
                    <a:bodyPr/>
                    <a:lstStyle/>
                    <a:p>
                      <a:pPr algn="ctr"/>
                      <a:r>
                        <a:rPr lang="en-US" sz="1200" b="0" dirty="0">
                          <a:solidFill>
                            <a:schemeClr val="tx1"/>
                          </a:solidFill>
                        </a:rPr>
                        <a:t>yes</a:t>
                      </a:r>
                      <a:endParaRPr lang="en-US" sz="1200" dirty="0">
                        <a:solidFill>
                          <a:schemeClr val="tx1"/>
                        </a:solidFill>
                      </a:endParaRPr>
                    </a:p>
                  </a:txBody>
                  <a:tcPr anchor="ctr">
                    <a:solidFill>
                      <a:srgbClr val="00B050"/>
                    </a:solidFill>
                  </a:tcPr>
                </a:tc>
                <a:extLst>
                  <a:ext uri="{0D108BD9-81ED-4DB2-BD59-A6C34878D82A}">
                    <a16:rowId xmlns:a16="http://schemas.microsoft.com/office/drawing/2014/main" val="991520926"/>
                  </a:ext>
                </a:extLst>
              </a:tr>
              <a:tr h="274320">
                <a:tc>
                  <a:txBody>
                    <a:bodyPr/>
                    <a:lstStyle/>
                    <a:p>
                      <a:r>
                        <a:rPr lang="en-US" sz="1200" kern="1200" dirty="0">
                          <a:solidFill>
                            <a:schemeClr val="tx1"/>
                          </a:solidFill>
                          <a:latin typeface="+mn-lt"/>
                          <a:ea typeface="+mn-ea"/>
                          <a:cs typeface="+mn-cs"/>
                        </a:rPr>
                        <a:t>DNP3.0 Serial master</a:t>
                      </a:r>
                    </a:p>
                  </a:txBody>
                  <a:tcPr anchor="ctr">
                    <a:solidFill>
                      <a:srgbClr val="00B050"/>
                    </a:solidFill>
                  </a:tcPr>
                </a:tc>
                <a:tc>
                  <a:txBody>
                    <a:bodyPr/>
                    <a:lstStyle/>
                    <a:p>
                      <a:pPr algn="ctr"/>
                      <a:r>
                        <a:rPr lang="en-US" sz="1200" b="0" dirty="0">
                          <a:solidFill>
                            <a:schemeClr val="tx1"/>
                          </a:solidFill>
                        </a:rPr>
                        <a:t>yes</a:t>
                      </a:r>
                      <a:endParaRPr lang="en-US" sz="1200" dirty="0">
                        <a:solidFill>
                          <a:schemeClr val="tx1"/>
                        </a:solidFill>
                      </a:endParaRPr>
                    </a:p>
                  </a:txBody>
                  <a:tcPr anchor="ctr">
                    <a:solidFill>
                      <a:srgbClr val="00B050"/>
                    </a:solidFill>
                  </a:tcPr>
                </a:tc>
                <a:extLst>
                  <a:ext uri="{0D108BD9-81ED-4DB2-BD59-A6C34878D82A}">
                    <a16:rowId xmlns:a16="http://schemas.microsoft.com/office/drawing/2014/main" val="914236195"/>
                  </a:ext>
                </a:extLst>
              </a:tr>
              <a:tr h="274320">
                <a:tc>
                  <a:txBody>
                    <a:bodyPr/>
                    <a:lstStyle/>
                    <a:p>
                      <a:pPr marL="0" marR="0" lvl="0" indent="0" algn="l" defTabSz="456991"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BACnet/IP client</a:t>
                      </a:r>
                    </a:p>
                  </a:txBody>
                  <a:tcPr anchor="ctr">
                    <a:solidFill>
                      <a:srgbClr val="00B050"/>
                    </a:solidFill>
                  </a:tcPr>
                </a:tc>
                <a:tc>
                  <a:txBody>
                    <a:bodyPr/>
                    <a:lstStyle/>
                    <a:p>
                      <a:pPr algn="ctr"/>
                      <a:r>
                        <a:rPr lang="en-US" sz="1200" b="0" dirty="0">
                          <a:solidFill>
                            <a:schemeClr val="tx1"/>
                          </a:solidFill>
                        </a:rPr>
                        <a:t>yes</a:t>
                      </a:r>
                      <a:endParaRPr lang="en-US" sz="1200" dirty="0">
                        <a:solidFill>
                          <a:schemeClr val="tx1"/>
                        </a:solidFill>
                      </a:endParaRPr>
                    </a:p>
                  </a:txBody>
                  <a:tcPr anchor="ctr">
                    <a:solidFill>
                      <a:srgbClr val="00B050"/>
                    </a:solidFill>
                  </a:tcPr>
                </a:tc>
                <a:extLst>
                  <a:ext uri="{0D108BD9-81ED-4DB2-BD59-A6C34878D82A}">
                    <a16:rowId xmlns:a16="http://schemas.microsoft.com/office/drawing/2014/main" val="1411496783"/>
                  </a:ext>
                </a:extLst>
              </a:tr>
              <a:tr h="274320">
                <a:tc>
                  <a:txBody>
                    <a:bodyPr/>
                    <a:lstStyle/>
                    <a:p>
                      <a:r>
                        <a:rPr lang="en-US" sz="1200" kern="1200" dirty="0">
                          <a:solidFill>
                            <a:schemeClr val="tx1"/>
                          </a:solidFill>
                          <a:latin typeface="+mn-lt"/>
                          <a:ea typeface="+mn-ea"/>
                          <a:cs typeface="+mn-cs"/>
                        </a:rPr>
                        <a:t>SNMP 2.0</a:t>
                      </a:r>
                    </a:p>
                  </a:txBody>
                  <a:tcPr anchor="ctr">
                    <a:solidFill>
                      <a:srgbClr val="00B050"/>
                    </a:solidFill>
                  </a:tcPr>
                </a:tc>
                <a:tc>
                  <a:txBody>
                    <a:bodyPr/>
                    <a:lstStyle/>
                    <a:p>
                      <a:pPr algn="ctr"/>
                      <a:r>
                        <a:rPr lang="en-US" sz="1200" b="0" dirty="0">
                          <a:solidFill>
                            <a:schemeClr val="tx1"/>
                          </a:solidFill>
                        </a:rPr>
                        <a:t>yes</a:t>
                      </a:r>
                      <a:endParaRPr lang="en-US" sz="1200" dirty="0">
                        <a:solidFill>
                          <a:schemeClr val="tx1"/>
                        </a:solidFill>
                      </a:endParaRPr>
                    </a:p>
                  </a:txBody>
                  <a:tcPr anchor="ctr">
                    <a:solidFill>
                      <a:srgbClr val="00B050"/>
                    </a:solidFill>
                  </a:tcPr>
                </a:tc>
                <a:extLst>
                  <a:ext uri="{0D108BD9-81ED-4DB2-BD59-A6C34878D82A}">
                    <a16:rowId xmlns:a16="http://schemas.microsoft.com/office/drawing/2014/main" val="396435931"/>
                  </a:ext>
                </a:extLst>
              </a:tr>
              <a:tr h="274320">
                <a:tc>
                  <a:txBody>
                    <a:bodyPr/>
                    <a:lstStyle/>
                    <a:p>
                      <a:r>
                        <a:rPr lang="en-US" sz="1200" kern="1200" dirty="0">
                          <a:solidFill>
                            <a:schemeClr val="tx1"/>
                          </a:solidFill>
                          <a:latin typeface="+mn-lt"/>
                          <a:ea typeface="+mn-ea"/>
                          <a:cs typeface="+mn-cs"/>
                        </a:rPr>
                        <a:t>ION client</a:t>
                      </a:r>
                    </a:p>
                  </a:txBody>
                  <a:tcPr anchor="ctr">
                    <a:solidFill>
                      <a:srgbClr val="00B050"/>
                    </a:solidFill>
                  </a:tcPr>
                </a:tc>
                <a:tc>
                  <a:txBody>
                    <a:bodyPr/>
                    <a:lstStyle/>
                    <a:p>
                      <a:pPr algn="ctr"/>
                      <a:r>
                        <a:rPr lang="en-US" sz="1200" b="0" dirty="0">
                          <a:solidFill>
                            <a:schemeClr val="tx1"/>
                          </a:solidFill>
                        </a:rPr>
                        <a:t>yes</a:t>
                      </a:r>
                      <a:endParaRPr lang="en-US" sz="1200" dirty="0">
                        <a:solidFill>
                          <a:schemeClr val="tx1"/>
                        </a:solidFill>
                      </a:endParaRPr>
                    </a:p>
                  </a:txBody>
                  <a:tcPr anchor="ctr">
                    <a:solidFill>
                      <a:srgbClr val="00B050"/>
                    </a:solidFill>
                  </a:tcPr>
                </a:tc>
                <a:extLst>
                  <a:ext uri="{0D108BD9-81ED-4DB2-BD59-A6C34878D82A}">
                    <a16:rowId xmlns:a16="http://schemas.microsoft.com/office/drawing/2014/main" val="1036384873"/>
                  </a:ext>
                </a:extLst>
              </a:tr>
              <a:tr h="274320">
                <a:tc>
                  <a:txBody>
                    <a:bodyPr/>
                    <a:lstStyle/>
                    <a:p>
                      <a:pPr marL="0" algn="l" defTabSz="456991" rtl="0" eaLnBrk="1" latinLnBrk="0" hangingPunct="1"/>
                      <a:r>
                        <a:rPr lang="en-US" sz="1200" kern="1200" dirty="0" err="1">
                          <a:solidFill>
                            <a:schemeClr val="tx1"/>
                          </a:solidFill>
                          <a:latin typeface="+mn-lt"/>
                          <a:ea typeface="+mn-ea"/>
                          <a:cs typeface="+mn-cs"/>
                        </a:rPr>
                        <a:t>KNXnet</a:t>
                      </a:r>
                      <a:r>
                        <a:rPr lang="en-US" sz="1200" kern="1200" dirty="0">
                          <a:solidFill>
                            <a:schemeClr val="tx1"/>
                          </a:solidFill>
                          <a:latin typeface="+mn-lt"/>
                          <a:ea typeface="+mn-ea"/>
                          <a:cs typeface="+mn-cs"/>
                        </a:rPr>
                        <a:t>/IP 1.1 client</a:t>
                      </a:r>
                    </a:p>
                  </a:txBody>
                  <a:tcPr anchor="ctr">
                    <a:solidFill>
                      <a:srgbClr val="00B050"/>
                    </a:solidFill>
                  </a:tcPr>
                </a:tc>
                <a:tc>
                  <a:txBody>
                    <a:bodyPr/>
                    <a:lstStyle/>
                    <a:p>
                      <a:pPr algn="ctr"/>
                      <a:r>
                        <a:rPr lang="en-US" sz="1200" b="0" dirty="0">
                          <a:solidFill>
                            <a:schemeClr val="tx1"/>
                          </a:solidFill>
                        </a:rPr>
                        <a:t>yes</a:t>
                      </a:r>
                      <a:endParaRPr lang="en-US" sz="1200" dirty="0">
                        <a:solidFill>
                          <a:schemeClr val="tx1"/>
                        </a:solidFill>
                      </a:endParaRPr>
                    </a:p>
                  </a:txBody>
                  <a:tcPr anchor="ctr">
                    <a:solidFill>
                      <a:srgbClr val="00B050"/>
                    </a:solidFill>
                  </a:tcPr>
                </a:tc>
                <a:extLst>
                  <a:ext uri="{0D108BD9-81ED-4DB2-BD59-A6C34878D82A}">
                    <a16:rowId xmlns:a16="http://schemas.microsoft.com/office/drawing/2014/main" val="3815277551"/>
                  </a:ext>
                </a:extLst>
              </a:tr>
              <a:tr h="274320">
                <a:tc>
                  <a:txBody>
                    <a:bodyPr/>
                    <a:lstStyle/>
                    <a:p>
                      <a:pPr marL="0" marR="0" lvl="0" indent="0" algn="l" defTabSz="456991"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KNX UDP 1.1 client</a:t>
                      </a:r>
                    </a:p>
                  </a:txBody>
                  <a:tcPr anchor="ctr">
                    <a:solidFill>
                      <a:srgbClr val="00B050"/>
                    </a:solidFill>
                  </a:tcPr>
                </a:tc>
                <a:tc>
                  <a:txBody>
                    <a:bodyPr/>
                    <a:lstStyle/>
                    <a:p>
                      <a:pPr algn="ctr"/>
                      <a:r>
                        <a:rPr lang="en-US" sz="1200" b="0" dirty="0">
                          <a:solidFill>
                            <a:schemeClr val="tx1"/>
                          </a:solidFill>
                        </a:rPr>
                        <a:t>yes</a:t>
                      </a:r>
                      <a:endParaRPr lang="en-US" sz="1200" dirty="0">
                        <a:solidFill>
                          <a:schemeClr val="tx1"/>
                        </a:solidFill>
                      </a:endParaRPr>
                    </a:p>
                  </a:txBody>
                  <a:tcPr anchor="ctr">
                    <a:solidFill>
                      <a:srgbClr val="00B050"/>
                    </a:solidFill>
                  </a:tcPr>
                </a:tc>
                <a:extLst>
                  <a:ext uri="{0D108BD9-81ED-4DB2-BD59-A6C34878D82A}">
                    <a16:rowId xmlns:a16="http://schemas.microsoft.com/office/drawing/2014/main" val="3342891886"/>
                  </a:ext>
                </a:extLst>
              </a:tr>
            </a:tbl>
          </a:graphicData>
        </a:graphic>
      </p:graphicFrame>
      <p:graphicFrame>
        <p:nvGraphicFramePr>
          <p:cNvPr id="30" name="Table 29">
            <a:extLst>
              <a:ext uri="{FF2B5EF4-FFF2-40B4-BE49-F238E27FC236}">
                <a16:creationId xmlns:a16="http://schemas.microsoft.com/office/drawing/2014/main" id="{05FB77AE-D5E1-42B1-868D-EC72EB3A4067}"/>
              </a:ext>
            </a:extLst>
          </p:cNvPr>
          <p:cNvGraphicFramePr>
            <a:graphicFrameLocks noGrp="1"/>
          </p:cNvGraphicFramePr>
          <p:nvPr/>
        </p:nvGraphicFramePr>
        <p:xfrm>
          <a:off x="4677941" y="988853"/>
          <a:ext cx="4212523" cy="1920240"/>
        </p:xfrm>
        <a:graphic>
          <a:graphicData uri="http://schemas.openxmlformats.org/drawingml/2006/table">
            <a:tbl>
              <a:tblPr firstRow="1" bandRow="1">
                <a:tableStyleId>{5C22544A-7EE6-4342-B048-85BDC9FD1C3A}</a:tableStyleId>
              </a:tblPr>
              <a:tblGrid>
                <a:gridCol w="2936516">
                  <a:extLst>
                    <a:ext uri="{9D8B030D-6E8A-4147-A177-3AD203B41FA5}">
                      <a16:colId xmlns:a16="http://schemas.microsoft.com/office/drawing/2014/main" val="3297323601"/>
                    </a:ext>
                  </a:extLst>
                </a:gridCol>
                <a:gridCol w="1276007">
                  <a:extLst>
                    <a:ext uri="{9D8B030D-6E8A-4147-A177-3AD203B41FA5}">
                      <a16:colId xmlns:a16="http://schemas.microsoft.com/office/drawing/2014/main" val="1167540985"/>
                    </a:ext>
                  </a:extLst>
                </a:gridCol>
              </a:tblGrid>
              <a:tr h="0">
                <a:tc>
                  <a:txBody>
                    <a:bodyPr/>
                    <a:lstStyle/>
                    <a:p>
                      <a:pPr algn="ctr"/>
                      <a:r>
                        <a:rPr lang="en-US" sz="1200" dirty="0"/>
                        <a:t>Protocols for Data Exchange</a:t>
                      </a:r>
                    </a:p>
                  </a:txBody>
                  <a:tcPr anchor="ctr">
                    <a:solidFill>
                      <a:schemeClr val="accent1">
                        <a:alpha val="40000"/>
                      </a:schemeClr>
                    </a:solidFill>
                  </a:tcPr>
                </a:tc>
                <a:tc>
                  <a:txBody>
                    <a:bodyPr/>
                    <a:lstStyle/>
                    <a:p>
                      <a:pPr algn="ctr"/>
                      <a:r>
                        <a:rPr lang="en-US" sz="1200" dirty="0"/>
                        <a:t>Supported</a:t>
                      </a:r>
                    </a:p>
                  </a:txBody>
                  <a:tcPr anchor="ctr">
                    <a:solidFill>
                      <a:schemeClr val="accent1">
                        <a:alpha val="40000"/>
                      </a:schemeClr>
                    </a:solidFill>
                  </a:tcPr>
                </a:tc>
                <a:extLst>
                  <a:ext uri="{0D108BD9-81ED-4DB2-BD59-A6C34878D82A}">
                    <a16:rowId xmlns:a16="http://schemas.microsoft.com/office/drawing/2014/main" val="4107727088"/>
                  </a:ext>
                </a:extLst>
              </a:tr>
              <a:tr h="274320">
                <a:tc>
                  <a:txBody>
                    <a:bodyPr/>
                    <a:lstStyle/>
                    <a:p>
                      <a:r>
                        <a:rPr lang="en-US" sz="1200" dirty="0">
                          <a:solidFill>
                            <a:schemeClr val="tx1"/>
                          </a:solidFill>
                        </a:rPr>
                        <a:t>OPC UA 1.01 client</a:t>
                      </a:r>
                    </a:p>
                  </a:txBody>
                  <a:tcPr anchor="ctr">
                    <a:solidFill>
                      <a:srgbClr val="00B050"/>
                    </a:solidFill>
                  </a:tcPr>
                </a:tc>
                <a:tc>
                  <a:txBody>
                    <a:bodyPr/>
                    <a:lstStyle/>
                    <a:p>
                      <a:pPr algn="ctr"/>
                      <a:r>
                        <a:rPr lang="en-US" sz="1200" b="0" dirty="0">
                          <a:solidFill>
                            <a:schemeClr val="tx1"/>
                          </a:solidFill>
                        </a:rPr>
                        <a:t>yes</a:t>
                      </a:r>
                    </a:p>
                  </a:txBody>
                  <a:tcPr anchor="ctr">
                    <a:solidFill>
                      <a:srgbClr val="00B050"/>
                    </a:solidFill>
                  </a:tcPr>
                </a:tc>
                <a:extLst>
                  <a:ext uri="{0D108BD9-81ED-4DB2-BD59-A6C34878D82A}">
                    <a16:rowId xmlns:a16="http://schemas.microsoft.com/office/drawing/2014/main" val="76966874"/>
                  </a:ext>
                </a:extLst>
              </a:tr>
              <a:tr h="274320">
                <a:tc>
                  <a:txBody>
                    <a:bodyPr/>
                    <a:lstStyle/>
                    <a:p>
                      <a:r>
                        <a:rPr lang="en-US" sz="1200" kern="1200" dirty="0">
                          <a:solidFill>
                            <a:schemeClr val="tx1"/>
                          </a:solidFill>
                          <a:latin typeface="+mn-lt"/>
                          <a:ea typeface="+mn-ea"/>
                          <a:cs typeface="+mn-cs"/>
                        </a:rPr>
                        <a:t>OPC UA server</a:t>
                      </a:r>
                    </a:p>
                  </a:txBody>
                  <a:tcPr anchor="ctr">
                    <a:solidFill>
                      <a:srgbClr val="00B050"/>
                    </a:solidFill>
                  </a:tcPr>
                </a:tc>
                <a:tc>
                  <a:txBody>
                    <a:bodyPr/>
                    <a:lstStyle/>
                    <a:p>
                      <a:pPr algn="ctr"/>
                      <a:r>
                        <a:rPr lang="en-US" sz="1200" dirty="0">
                          <a:solidFill>
                            <a:schemeClr val="tx1"/>
                          </a:solidFill>
                        </a:rPr>
                        <a:t>yes</a:t>
                      </a:r>
                    </a:p>
                  </a:txBody>
                  <a:tcPr anchor="ctr">
                    <a:solidFill>
                      <a:srgbClr val="00B050"/>
                    </a:solidFill>
                  </a:tcPr>
                </a:tc>
                <a:extLst>
                  <a:ext uri="{0D108BD9-81ED-4DB2-BD59-A6C34878D82A}">
                    <a16:rowId xmlns:a16="http://schemas.microsoft.com/office/drawing/2014/main" val="3503593659"/>
                  </a:ext>
                </a:extLst>
              </a:tr>
              <a:tr h="274320">
                <a:tc>
                  <a:txBody>
                    <a:bodyPr/>
                    <a:lstStyle/>
                    <a:p>
                      <a:r>
                        <a:rPr lang="en-US" sz="1200" kern="1200" dirty="0">
                          <a:solidFill>
                            <a:schemeClr val="tx1"/>
                          </a:solidFill>
                          <a:latin typeface="+mn-lt"/>
                          <a:ea typeface="+mn-ea"/>
                          <a:cs typeface="+mn-cs"/>
                        </a:rPr>
                        <a:t>OPC DA 2.0 server</a:t>
                      </a:r>
                    </a:p>
                  </a:txBody>
                  <a:tcPr anchor="ctr">
                    <a:solidFill>
                      <a:srgbClr val="00B050"/>
                    </a:solidFill>
                  </a:tcPr>
                </a:tc>
                <a:tc>
                  <a:txBody>
                    <a:bodyPr/>
                    <a:lstStyle/>
                    <a:p>
                      <a:pPr algn="ctr"/>
                      <a:r>
                        <a:rPr lang="en-US" sz="1200" b="0" dirty="0">
                          <a:solidFill>
                            <a:schemeClr val="tx1"/>
                          </a:solidFill>
                        </a:rPr>
                        <a:t>yes</a:t>
                      </a:r>
                      <a:endParaRPr lang="en-US" sz="1200" dirty="0">
                        <a:solidFill>
                          <a:schemeClr val="tx1"/>
                        </a:solidFill>
                      </a:endParaRPr>
                    </a:p>
                  </a:txBody>
                  <a:tcPr anchor="ctr">
                    <a:solidFill>
                      <a:srgbClr val="00B050"/>
                    </a:solidFill>
                  </a:tcPr>
                </a:tc>
                <a:extLst>
                  <a:ext uri="{0D108BD9-81ED-4DB2-BD59-A6C34878D82A}">
                    <a16:rowId xmlns:a16="http://schemas.microsoft.com/office/drawing/2014/main" val="4281026201"/>
                  </a:ext>
                </a:extLst>
              </a:tr>
              <a:tr h="274320">
                <a:tc>
                  <a:txBody>
                    <a:bodyPr/>
                    <a:lstStyle/>
                    <a:p>
                      <a:r>
                        <a:rPr lang="en-US" sz="1200" kern="1200" dirty="0">
                          <a:solidFill>
                            <a:schemeClr val="tx1"/>
                          </a:solidFill>
                          <a:latin typeface="+mn-lt"/>
                          <a:ea typeface="+mn-ea"/>
                          <a:cs typeface="+mn-cs"/>
                        </a:rPr>
                        <a:t>OPC DA 2.0 client</a:t>
                      </a:r>
                    </a:p>
                  </a:txBody>
                  <a:tcPr anchor="ctr">
                    <a:solidFill>
                      <a:srgbClr val="00B050"/>
                    </a:solidFill>
                  </a:tcPr>
                </a:tc>
                <a:tc>
                  <a:txBody>
                    <a:bodyPr/>
                    <a:lstStyle/>
                    <a:p>
                      <a:pPr algn="ctr"/>
                      <a:r>
                        <a:rPr lang="en-US" sz="1200" b="0" dirty="0">
                          <a:solidFill>
                            <a:schemeClr val="tx1"/>
                          </a:solidFill>
                        </a:rPr>
                        <a:t>yes</a:t>
                      </a:r>
                      <a:endParaRPr lang="en-US" sz="1200" dirty="0">
                        <a:solidFill>
                          <a:schemeClr val="tx1"/>
                        </a:solidFill>
                      </a:endParaRPr>
                    </a:p>
                  </a:txBody>
                  <a:tcPr anchor="ctr">
                    <a:solidFill>
                      <a:srgbClr val="00B050"/>
                    </a:solidFill>
                  </a:tcPr>
                </a:tc>
                <a:extLst>
                  <a:ext uri="{0D108BD9-81ED-4DB2-BD59-A6C34878D82A}">
                    <a16:rowId xmlns:a16="http://schemas.microsoft.com/office/drawing/2014/main" val="2204071084"/>
                  </a:ext>
                </a:extLst>
              </a:tr>
              <a:tr h="274320">
                <a:tc>
                  <a:txBody>
                    <a:bodyPr/>
                    <a:lstStyle/>
                    <a:p>
                      <a:r>
                        <a:rPr lang="en-US" sz="1200" kern="1200" dirty="0">
                          <a:solidFill>
                            <a:schemeClr val="tx1"/>
                          </a:solidFill>
                          <a:latin typeface="+mn-lt"/>
                          <a:ea typeface="+mn-ea"/>
                          <a:cs typeface="+mn-cs"/>
                        </a:rPr>
                        <a:t>OPC AE 1.0 server</a:t>
                      </a:r>
                    </a:p>
                  </a:txBody>
                  <a:tcPr anchor="ctr">
                    <a:solidFill>
                      <a:srgbClr val="00B050"/>
                    </a:solidFill>
                  </a:tcPr>
                </a:tc>
                <a:tc>
                  <a:txBody>
                    <a:bodyPr/>
                    <a:lstStyle/>
                    <a:p>
                      <a:pPr algn="ctr"/>
                      <a:r>
                        <a:rPr lang="en-US" sz="1200" b="0" dirty="0">
                          <a:solidFill>
                            <a:schemeClr val="tx1"/>
                          </a:solidFill>
                        </a:rPr>
                        <a:t>yes</a:t>
                      </a:r>
                      <a:endParaRPr lang="en-US" sz="1200" dirty="0">
                        <a:solidFill>
                          <a:schemeClr val="tx1"/>
                        </a:solidFill>
                      </a:endParaRPr>
                    </a:p>
                  </a:txBody>
                  <a:tcPr anchor="ctr">
                    <a:solidFill>
                      <a:srgbClr val="00B050"/>
                    </a:solidFill>
                  </a:tcPr>
                </a:tc>
                <a:extLst>
                  <a:ext uri="{0D108BD9-81ED-4DB2-BD59-A6C34878D82A}">
                    <a16:rowId xmlns:a16="http://schemas.microsoft.com/office/drawing/2014/main" val="3681168127"/>
                  </a:ext>
                </a:extLst>
              </a:tr>
              <a:tr h="274320">
                <a:tc>
                  <a:txBody>
                    <a:bodyPr/>
                    <a:lstStyle/>
                    <a:p>
                      <a:r>
                        <a:rPr lang="en-US" sz="1200" kern="1200" dirty="0">
                          <a:solidFill>
                            <a:schemeClr val="tx1"/>
                          </a:solidFill>
                          <a:latin typeface="+mn-lt"/>
                          <a:ea typeface="+mn-ea"/>
                          <a:cs typeface="+mn-cs"/>
                        </a:rPr>
                        <a:t>EcoStruxure Web Services (EWS) 1.1</a:t>
                      </a:r>
                    </a:p>
                  </a:txBody>
                  <a:tcPr anchor="ctr">
                    <a:solidFill>
                      <a:srgbClr val="00B050"/>
                    </a:solidFill>
                  </a:tcPr>
                </a:tc>
                <a:tc>
                  <a:txBody>
                    <a:bodyPr/>
                    <a:lstStyle/>
                    <a:p>
                      <a:pPr algn="ctr"/>
                      <a:r>
                        <a:rPr lang="en-US" sz="1200" b="0" dirty="0">
                          <a:solidFill>
                            <a:schemeClr val="tx1"/>
                          </a:solidFill>
                        </a:rPr>
                        <a:t>yes</a:t>
                      </a:r>
                      <a:endParaRPr lang="en-US" sz="1200" dirty="0">
                        <a:solidFill>
                          <a:schemeClr val="tx1"/>
                        </a:solidFill>
                      </a:endParaRPr>
                    </a:p>
                  </a:txBody>
                  <a:tcPr anchor="ctr">
                    <a:solidFill>
                      <a:srgbClr val="00B050"/>
                    </a:solidFill>
                  </a:tcPr>
                </a:tc>
                <a:extLst>
                  <a:ext uri="{0D108BD9-81ED-4DB2-BD59-A6C34878D82A}">
                    <a16:rowId xmlns:a16="http://schemas.microsoft.com/office/drawing/2014/main" val="2912732180"/>
                  </a:ext>
                </a:extLst>
              </a:tr>
            </a:tbl>
          </a:graphicData>
        </a:graphic>
      </p:graphicFrame>
      <p:sp>
        <p:nvSpPr>
          <p:cNvPr id="6" name="Rectangle 5">
            <a:extLst>
              <a:ext uri="{FF2B5EF4-FFF2-40B4-BE49-F238E27FC236}">
                <a16:creationId xmlns:a16="http://schemas.microsoft.com/office/drawing/2014/main" id="{9988652C-0B64-40C2-8BC5-D708AD194DAF}"/>
              </a:ext>
            </a:extLst>
          </p:cNvPr>
          <p:cNvSpPr/>
          <p:nvPr/>
        </p:nvSpPr>
        <p:spPr>
          <a:xfrm>
            <a:off x="6645022" y="4460134"/>
            <a:ext cx="2427546" cy="552893"/>
          </a:xfrm>
          <a:prstGeom prst="rect">
            <a:avLst/>
          </a:prstGeom>
          <a:solidFill>
            <a:srgbClr val="00B0F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1200" dirty="0">
                <a:solidFill>
                  <a:prstClr val="white"/>
                </a:solidFill>
              </a:rPr>
              <a:t>Common question around what native protocols are supported by </a:t>
            </a:r>
            <a:r>
              <a:rPr lang="en-US" sz="1200">
                <a:solidFill>
                  <a:prstClr val="white"/>
                </a:solidFill>
              </a:rPr>
              <a:t>Power Operation</a:t>
            </a:r>
            <a:endParaRPr kumimoji="0" lang="en-US" sz="105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831669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C118AE91-6E76-4DD1-BDC5-3BCEB951A94E}"/>
              </a:ext>
            </a:extLst>
          </p:cNvPr>
          <p:cNvSpPr txBox="1">
            <a:spLocks/>
          </p:cNvSpPr>
          <p:nvPr/>
        </p:nvSpPr>
        <p:spPr>
          <a:xfrm>
            <a:off x="0" y="-1"/>
            <a:ext cx="2381693" cy="553998"/>
          </a:xfrm>
          <a:prstGeom prst="rect">
            <a:avLst/>
          </a:prstGeom>
        </p:spPr>
        <p:txBody>
          <a:bodyPr/>
          <a:lstStyle>
            <a:lvl1pPr algn="ctr" defTabSz="457184" rtl="0" eaLnBrk="1" latinLnBrk="0" hangingPunct="1">
              <a:spcBef>
                <a:spcPct val="0"/>
              </a:spcBef>
              <a:buNone/>
              <a:defRPr sz="4400" kern="1200">
                <a:solidFill>
                  <a:schemeClr val="tx1"/>
                </a:solidFill>
                <a:latin typeface="+mj-lt"/>
                <a:ea typeface="+mj-ea"/>
                <a:cs typeface="+mj-cs"/>
              </a:defRPr>
            </a:lvl1pPr>
          </a:lstStyle>
          <a:p>
            <a:pPr marL="0" marR="0" lvl="0" indent="0" algn="ctr" defTabSz="457184"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a:ea typeface="+mj-ea"/>
                <a:cs typeface="+mj-cs"/>
              </a:rPr>
              <a:t>PO 2021 Launch</a:t>
            </a:r>
          </a:p>
          <a:p>
            <a:pPr marL="0" marR="0" lvl="0" indent="0" algn="ctr" defTabSz="457184"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a:ea typeface="+mj-ea"/>
                <a:cs typeface="+mj-cs"/>
              </a:rPr>
              <a:t>Design &amp; Quote Delta</a:t>
            </a:r>
          </a:p>
          <a:p>
            <a:pPr marL="0" marR="0" lvl="0" indent="0" algn="ctr" defTabSz="457184" rtl="0" eaLnBrk="1" fontAlgn="auto" latinLnBrk="0" hangingPunct="1">
              <a:lnSpc>
                <a:spcPct val="100000"/>
              </a:lnSpc>
              <a:spcBef>
                <a:spcPct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Arial"/>
              <a:ea typeface="+mj-ea"/>
              <a:cs typeface="+mj-cs"/>
            </a:endParaRPr>
          </a:p>
          <a:p>
            <a:pPr marL="0" marR="0" lvl="0" indent="0" algn="l" defTabSz="457184" rtl="0" eaLnBrk="1" fontAlgn="auto" latinLnBrk="0" hangingPunct="1">
              <a:lnSpc>
                <a:spcPct val="100000"/>
              </a:lnSpc>
              <a:spcBef>
                <a:spcPct val="0"/>
              </a:spcBef>
              <a:spcAft>
                <a:spcPts val="0"/>
              </a:spcAft>
              <a:buClrTx/>
              <a:buSzTx/>
              <a:buFontTx/>
              <a:buNone/>
              <a:tabLst/>
              <a:defRPr/>
            </a:pPr>
            <a:r>
              <a:rPr kumimoji="0" lang="de-DE" sz="2000" b="0" i="0" u="none" strike="noStrike" kern="1200" cap="none" spc="0" normalizeH="0" baseline="0" noProof="0" dirty="0">
                <a:ln>
                  <a:noFill/>
                </a:ln>
                <a:solidFill>
                  <a:prstClr val="black"/>
                </a:solidFill>
                <a:effectLst/>
                <a:uLnTx/>
                <a:uFillTx/>
                <a:latin typeface="Arial"/>
                <a:ea typeface="+mj-ea"/>
                <a:cs typeface="+mj-cs"/>
              </a:rPr>
              <a:t> </a:t>
            </a:r>
            <a:endParaRPr kumimoji="0" lang="en-US" sz="2000" b="0" i="0" u="none" strike="noStrike" kern="1200" cap="none" spc="0" normalizeH="0" baseline="0" noProof="0" dirty="0">
              <a:ln>
                <a:noFill/>
              </a:ln>
              <a:solidFill>
                <a:prstClr val="black"/>
              </a:solidFill>
              <a:effectLst/>
              <a:uLnTx/>
              <a:uFillTx/>
              <a:latin typeface="Arial"/>
              <a:ea typeface="+mj-ea"/>
              <a:cs typeface="+mj-cs"/>
            </a:endParaRPr>
          </a:p>
        </p:txBody>
      </p:sp>
      <p:sp>
        <p:nvSpPr>
          <p:cNvPr id="7" name="Rectangle 6">
            <a:extLst>
              <a:ext uri="{FF2B5EF4-FFF2-40B4-BE49-F238E27FC236}">
                <a16:creationId xmlns:a16="http://schemas.microsoft.com/office/drawing/2014/main" id="{1CE249AF-39FE-4E20-8793-93B0DE59F8AF}"/>
              </a:ext>
            </a:extLst>
          </p:cNvPr>
          <p:cNvSpPr/>
          <p:nvPr/>
        </p:nvSpPr>
        <p:spPr>
          <a:xfrm>
            <a:off x="2438400" y="-1"/>
            <a:ext cx="6783977"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l" defTabSz="45718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45718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45718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45718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45718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a:ea typeface="+mn-ea"/>
                <a:cs typeface="+mn-cs"/>
              </a:rPr>
              <a:t>1 – Introductions</a:t>
            </a:r>
            <a:endParaRPr kumimoji="0" lang="en-US" sz="1600" b="0" i="1"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457184" rtl="0" eaLnBrk="1" fontAlgn="auto" latinLnBrk="0" hangingPunct="1">
              <a:lnSpc>
                <a:spcPct val="100000"/>
              </a:lnSpc>
              <a:spcBef>
                <a:spcPts val="0"/>
              </a:spcBef>
              <a:spcAft>
                <a:spcPts val="0"/>
              </a:spcAft>
              <a:buClrTx/>
              <a:buSzTx/>
              <a:buFontTx/>
              <a:buNone/>
              <a:tabLst/>
              <a:defRPr/>
            </a:pPr>
            <a:endParaRPr kumimoji="0" lang="en-US" sz="1600" b="0" i="1"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45718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a:ea typeface="+mn-ea"/>
                <a:cs typeface="+mn-cs"/>
              </a:rPr>
              <a:t>2 – Power Operation 2021 Launch Schedule</a:t>
            </a:r>
          </a:p>
          <a:p>
            <a:pPr marL="0" marR="0" lvl="0" indent="0" algn="l" defTabSz="45718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45718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a:ea typeface="+mn-ea"/>
                <a:cs typeface="+mn-cs"/>
              </a:rPr>
              <a:t>3 – Finding Power Operation 2021 resources / collateral</a:t>
            </a:r>
          </a:p>
          <a:p>
            <a:pPr marL="0" marR="0" lvl="0" indent="0" algn="l" defTabSz="45718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45718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a:ea typeface="+mn-ea"/>
                <a:cs typeface="+mn-cs"/>
              </a:rPr>
              <a:t>4 – Power Operation 2021 What’s New </a:t>
            </a:r>
            <a:r>
              <a:rPr kumimoji="0" lang="en-US" sz="1600" b="0" i="1" u="none" strike="noStrike" kern="1200" cap="none" spc="0" normalizeH="0" baseline="0" noProof="0" dirty="0">
                <a:ln>
                  <a:noFill/>
                </a:ln>
                <a:solidFill>
                  <a:prstClr val="white"/>
                </a:solidFill>
                <a:effectLst/>
                <a:uLnTx/>
                <a:uFillTx/>
                <a:latin typeface="Arial"/>
                <a:ea typeface="+mn-ea"/>
                <a:cs typeface="+mn-cs"/>
              </a:rPr>
              <a:t>(Promote &amp; Sell recap)</a:t>
            </a:r>
          </a:p>
          <a:p>
            <a:pPr marL="0" marR="0" lvl="0" indent="0" algn="l" defTabSz="45718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45718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a:ea typeface="+mn-ea"/>
                <a:cs typeface="+mn-cs"/>
              </a:rPr>
              <a:t>5 – Design &amp; Quote resources / collateral</a:t>
            </a:r>
          </a:p>
          <a:p>
            <a:pPr marL="0" marR="0" lvl="0" indent="0" algn="l" defTabSz="45718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45718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a:ea typeface="+mn-ea"/>
                <a:cs typeface="+mn-cs"/>
              </a:rPr>
              <a:t>6 – Design Guide What’s New</a:t>
            </a:r>
          </a:p>
          <a:p>
            <a:pPr marL="0" marR="0" lvl="0" indent="0" algn="l" defTabSz="45718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45718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a:ea typeface="+mn-ea"/>
                <a:cs typeface="+mn-cs"/>
              </a:rPr>
              <a:t>7 – How to Order Power Operation What’s New</a:t>
            </a:r>
          </a:p>
          <a:p>
            <a:pPr marL="0" marR="0" lvl="0" indent="0" algn="l" defTabSz="45718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45718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a:ea typeface="+mn-ea"/>
                <a:cs typeface="+mn-cs"/>
              </a:rPr>
              <a:t>8 – Your Questions</a:t>
            </a:r>
          </a:p>
          <a:p>
            <a:pPr marL="0" marR="0" lvl="0" indent="0" algn="l" defTabSz="45718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mn-cs"/>
            </a:endParaRPr>
          </a:p>
        </p:txBody>
      </p:sp>
      <p:sp>
        <p:nvSpPr>
          <p:cNvPr id="5" name="Rectangle 4">
            <a:extLst>
              <a:ext uri="{FF2B5EF4-FFF2-40B4-BE49-F238E27FC236}">
                <a16:creationId xmlns:a16="http://schemas.microsoft.com/office/drawing/2014/main" id="{7457AE39-5A6B-4750-A116-8241E9E1232D}"/>
              </a:ext>
            </a:extLst>
          </p:cNvPr>
          <p:cNvSpPr/>
          <p:nvPr/>
        </p:nvSpPr>
        <p:spPr>
          <a:xfrm>
            <a:off x="2027273" y="1466731"/>
            <a:ext cx="6344095" cy="286248"/>
          </a:xfrm>
          <a:prstGeom prst="rect">
            <a:avLst/>
          </a:prstGeom>
          <a:no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 name="TextBox 2">
            <a:extLst>
              <a:ext uri="{FF2B5EF4-FFF2-40B4-BE49-F238E27FC236}">
                <a16:creationId xmlns:a16="http://schemas.microsoft.com/office/drawing/2014/main" id="{5A5A7224-DEF0-44E4-BC9F-3AF849204235}"/>
              </a:ext>
            </a:extLst>
          </p:cNvPr>
          <p:cNvSpPr txBox="1"/>
          <p:nvPr/>
        </p:nvSpPr>
        <p:spPr>
          <a:xfrm>
            <a:off x="1793358" y="0"/>
            <a:ext cx="645042" cy="4770537"/>
          </a:xfrm>
          <a:prstGeom prst="rect">
            <a:avLst/>
          </a:prstGeom>
          <a:noFill/>
        </p:spPr>
        <p:txBody>
          <a:bodyPr wrap="square" rtlCol="0">
            <a:spAutoFit/>
          </a:bodyPr>
          <a:lstStyle/>
          <a:p>
            <a:pPr marL="0" marR="0" lvl="0" indent="0" algn="l" defTabSz="45718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45718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45718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r" defTabSz="45718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r" defTabSz="45718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95000"/>
                  </a:prstClr>
                </a:solidFill>
                <a:effectLst/>
                <a:uLnTx/>
                <a:uFillTx/>
                <a:latin typeface="Arial"/>
                <a:ea typeface="+mn-ea"/>
                <a:cs typeface="+mn-cs"/>
              </a:rPr>
              <a:t>5’</a:t>
            </a:r>
          </a:p>
          <a:p>
            <a:pPr marL="0" marR="0" lvl="0" indent="0" algn="r" defTabSz="45718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lumMod val="95000"/>
                </a:prstClr>
              </a:solidFill>
              <a:effectLst/>
              <a:uLnTx/>
              <a:uFillTx/>
              <a:latin typeface="Arial"/>
              <a:ea typeface="+mn-ea"/>
              <a:cs typeface="+mn-cs"/>
            </a:endParaRPr>
          </a:p>
          <a:p>
            <a:pPr marL="0" marR="0" lvl="0" indent="0" algn="r" defTabSz="45718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95000"/>
                  </a:prstClr>
                </a:solidFill>
                <a:effectLst/>
                <a:uLnTx/>
                <a:uFillTx/>
                <a:latin typeface="Arial"/>
                <a:ea typeface="+mn-ea"/>
                <a:cs typeface="+mn-cs"/>
              </a:rPr>
              <a:t>5’</a:t>
            </a:r>
          </a:p>
          <a:p>
            <a:pPr marL="0" marR="0" lvl="0" indent="0" algn="r" defTabSz="45718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lumMod val="95000"/>
                </a:prstClr>
              </a:solidFill>
              <a:effectLst/>
              <a:uLnTx/>
              <a:uFillTx/>
              <a:latin typeface="Arial"/>
              <a:ea typeface="+mn-ea"/>
              <a:cs typeface="+mn-cs"/>
            </a:endParaRPr>
          </a:p>
          <a:p>
            <a:pPr marL="0" marR="0" lvl="0" indent="0" algn="r" defTabSz="45718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95000"/>
                  </a:prstClr>
                </a:solidFill>
                <a:effectLst/>
                <a:uLnTx/>
                <a:uFillTx/>
                <a:latin typeface="Arial"/>
                <a:ea typeface="+mn-ea"/>
                <a:cs typeface="+mn-cs"/>
              </a:rPr>
              <a:t>5’</a:t>
            </a:r>
          </a:p>
          <a:p>
            <a:pPr marL="0" marR="0" lvl="0" indent="0" algn="r" defTabSz="45718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r" defTabSz="45718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95000"/>
                  </a:prstClr>
                </a:solidFill>
                <a:effectLst/>
                <a:uLnTx/>
                <a:uFillTx/>
                <a:latin typeface="Arial"/>
                <a:ea typeface="+mn-ea"/>
                <a:cs typeface="+mn-cs"/>
              </a:rPr>
              <a:t>10’</a:t>
            </a:r>
          </a:p>
          <a:p>
            <a:pPr marL="0" marR="0" lvl="0" indent="0" algn="r" defTabSz="45718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r" defTabSz="45718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95000"/>
                  </a:prstClr>
                </a:solidFill>
                <a:effectLst/>
                <a:uLnTx/>
                <a:uFillTx/>
                <a:latin typeface="Arial"/>
                <a:ea typeface="+mn-ea"/>
                <a:cs typeface="+mn-cs"/>
              </a:rPr>
              <a:t>5’</a:t>
            </a:r>
          </a:p>
          <a:p>
            <a:pPr marL="0" marR="0" lvl="0" indent="0" algn="r" defTabSz="45718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r" defTabSz="45718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95000"/>
                  </a:prstClr>
                </a:solidFill>
                <a:effectLst/>
                <a:uLnTx/>
                <a:uFillTx/>
                <a:latin typeface="Arial"/>
                <a:ea typeface="+mn-ea"/>
                <a:cs typeface="+mn-cs"/>
              </a:rPr>
              <a:t>40’</a:t>
            </a:r>
          </a:p>
          <a:p>
            <a:pPr marL="0" marR="0" lvl="0" indent="0" algn="r" defTabSz="45718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lumMod val="95000"/>
                </a:prstClr>
              </a:solidFill>
              <a:effectLst/>
              <a:uLnTx/>
              <a:uFillTx/>
              <a:latin typeface="Arial"/>
              <a:ea typeface="+mn-ea"/>
              <a:cs typeface="+mn-cs"/>
            </a:endParaRPr>
          </a:p>
          <a:p>
            <a:pPr marL="0" marR="0" lvl="0" indent="0" algn="r" defTabSz="45718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95000"/>
                  </a:prstClr>
                </a:solidFill>
                <a:effectLst/>
                <a:uLnTx/>
                <a:uFillTx/>
                <a:latin typeface="Arial"/>
                <a:ea typeface="+mn-ea"/>
                <a:cs typeface="+mn-cs"/>
              </a:rPr>
              <a:t>5’</a:t>
            </a:r>
          </a:p>
          <a:p>
            <a:pPr marL="0" marR="0" lvl="0" indent="0" algn="r" defTabSz="45718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lumMod val="95000"/>
                </a:prstClr>
              </a:solidFill>
              <a:effectLst/>
              <a:uLnTx/>
              <a:uFillTx/>
              <a:latin typeface="Arial"/>
              <a:ea typeface="+mn-ea"/>
              <a:cs typeface="+mn-cs"/>
            </a:endParaRPr>
          </a:p>
          <a:p>
            <a:pPr marL="0" marR="0" lvl="0" indent="0" algn="r" defTabSz="45718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95000"/>
                  </a:prstClr>
                </a:solidFill>
                <a:effectLst/>
                <a:uLnTx/>
                <a:uFillTx/>
                <a:latin typeface="Arial"/>
                <a:ea typeface="+mn-ea"/>
                <a:cs typeface="+mn-cs"/>
              </a:rPr>
              <a:t>15’</a:t>
            </a:r>
          </a:p>
        </p:txBody>
      </p:sp>
    </p:spTree>
    <p:extLst>
      <p:ext uri="{BB962C8B-B14F-4D97-AF65-F5344CB8AC3E}">
        <p14:creationId xmlns:p14="http://schemas.microsoft.com/office/powerpoint/2010/main" val="41576081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9A84E28-73B8-425E-B971-755F2C0B3103}"/>
              </a:ext>
            </a:extLst>
          </p:cNvPr>
          <p:cNvSpPr/>
          <p:nvPr/>
        </p:nvSpPr>
        <p:spPr>
          <a:xfrm>
            <a:off x="6907826" y="4325904"/>
            <a:ext cx="2046465" cy="684834"/>
          </a:xfrm>
          <a:prstGeom prst="rect">
            <a:avLst/>
          </a:prstGeom>
          <a:solidFill>
            <a:schemeClr val="tx1">
              <a:lumMod val="95000"/>
              <a:lumOff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1511F051-1DF8-4CCE-AF61-191752119FCA}"/>
              </a:ext>
            </a:extLst>
          </p:cNvPr>
          <p:cNvSpPr txBox="1">
            <a:spLocks/>
          </p:cNvSpPr>
          <p:nvPr/>
        </p:nvSpPr>
        <p:spPr>
          <a:xfrm>
            <a:off x="259181" y="230799"/>
            <a:ext cx="8631283" cy="307697"/>
          </a:xfrm>
          <a:prstGeom prst="rect">
            <a:avLst/>
          </a:prstGeom>
        </p:spPr>
        <p:txBody>
          <a:bodyPr vert="horz" lIns="0" tIns="0" rIns="0" bIns="0" rtlCol="0" anchor="t">
            <a:spAutoFit/>
          </a:bodyPr>
          <a:lstStyle>
            <a:lvl1pPr algn="l" defTabSz="457075" rtl="0" eaLnBrk="1" latinLnBrk="0" hangingPunct="1">
              <a:spcBef>
                <a:spcPct val="0"/>
              </a:spcBef>
              <a:buNone/>
              <a:defRPr sz="2000" kern="1200">
                <a:solidFill>
                  <a:srgbClr val="36C746"/>
                </a:solidFill>
                <a:latin typeface="Arial"/>
                <a:ea typeface="+mj-ea"/>
                <a:cs typeface="Arial"/>
              </a:defRPr>
            </a:lvl1pPr>
          </a:lstStyle>
          <a:p>
            <a:pPr marL="0" marR="0" lvl="0" indent="0" algn="l" defTabSz="457075"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36C746"/>
                </a:solidFill>
                <a:effectLst/>
                <a:uLnTx/>
                <a:uFillTx/>
                <a:latin typeface="Arial"/>
                <a:ea typeface="+mj-ea"/>
                <a:cs typeface="Arial"/>
              </a:rPr>
              <a:t>Launch Schedule</a:t>
            </a:r>
            <a:endParaRPr kumimoji="0" lang="en-US" sz="2000" b="1" i="0" u="none" strike="noStrike" kern="1200" cap="none" spc="0" normalizeH="0" baseline="0" noProof="0" dirty="0">
              <a:ln>
                <a:noFill/>
              </a:ln>
              <a:solidFill>
                <a:srgbClr val="36C746"/>
              </a:solidFill>
              <a:effectLst/>
              <a:uLnTx/>
              <a:uFillTx/>
              <a:latin typeface="Arial"/>
              <a:ea typeface="+mj-ea"/>
              <a:cs typeface="Arial"/>
            </a:endParaRPr>
          </a:p>
        </p:txBody>
      </p:sp>
      <p:sp>
        <p:nvSpPr>
          <p:cNvPr id="14" name="Text Placeholder 5">
            <a:extLst>
              <a:ext uri="{FF2B5EF4-FFF2-40B4-BE49-F238E27FC236}">
                <a16:creationId xmlns:a16="http://schemas.microsoft.com/office/drawing/2014/main" id="{989283B8-D474-476E-B307-EF7E9CACC013}"/>
              </a:ext>
            </a:extLst>
          </p:cNvPr>
          <p:cNvSpPr txBox="1">
            <a:spLocks/>
          </p:cNvSpPr>
          <p:nvPr/>
        </p:nvSpPr>
        <p:spPr>
          <a:xfrm>
            <a:off x="165513" y="523676"/>
            <a:ext cx="8647112" cy="253916"/>
          </a:xfrm>
          <a:prstGeom prst="rect">
            <a:avLst/>
          </a:prstGeom>
        </p:spPr>
        <p:txBody>
          <a:bodyPr/>
          <a:lstStyle>
            <a:lvl1pPr marL="173038" indent="-157163" algn="l" defTabSz="457200" rtl="0" eaLnBrk="1" latinLnBrk="0" hangingPunct="1">
              <a:spcBef>
                <a:spcPts val="500"/>
              </a:spcBef>
              <a:spcAft>
                <a:spcPts val="500"/>
              </a:spcAft>
              <a:buClr>
                <a:schemeClr val="bg2"/>
              </a:buClr>
              <a:buFont typeface="Arial" panose="020B0604020202020204" pitchFamily="34" charset="0"/>
              <a:buChar char="•"/>
              <a:defRPr sz="1400" kern="1200">
                <a:solidFill>
                  <a:schemeClr val="accent1"/>
                </a:solidFill>
                <a:latin typeface="Arial"/>
                <a:ea typeface="+mn-ea"/>
                <a:cs typeface="Arial"/>
              </a:defRPr>
            </a:lvl1pPr>
            <a:lvl2pPr marL="361950" indent="-182563" algn="l" defTabSz="447675" rtl="0" eaLnBrk="1" latinLnBrk="0" hangingPunct="1">
              <a:spcBef>
                <a:spcPts val="500"/>
              </a:spcBef>
              <a:spcAft>
                <a:spcPts val="500"/>
              </a:spcAft>
              <a:buClr>
                <a:srgbClr val="36C746"/>
              </a:buClr>
              <a:buFont typeface="Arial"/>
              <a:buChar char="•"/>
              <a:defRPr sz="1200" kern="1200">
                <a:solidFill>
                  <a:schemeClr val="accent1"/>
                </a:solidFill>
                <a:latin typeface="Arial"/>
                <a:ea typeface="+mn-ea"/>
                <a:cs typeface="Arial"/>
              </a:defRPr>
            </a:lvl2pPr>
            <a:lvl3pPr marL="538163" indent="-179388" algn="l" defTabSz="457200" rtl="0" eaLnBrk="1" latinLnBrk="0" hangingPunct="1">
              <a:spcBef>
                <a:spcPts val="500"/>
              </a:spcBef>
              <a:spcAft>
                <a:spcPts val="500"/>
              </a:spcAft>
              <a:buClr>
                <a:srgbClr val="36C746"/>
              </a:buClr>
              <a:buFont typeface="Arial" panose="020B0604020202020204" pitchFamily="34" charset="0"/>
              <a:buChar char="–"/>
              <a:defRPr sz="1100" kern="1200">
                <a:solidFill>
                  <a:schemeClr val="accent1"/>
                </a:solidFill>
                <a:latin typeface="Arial"/>
                <a:ea typeface="+mn-ea"/>
                <a:cs typeface="Arial"/>
              </a:defRPr>
            </a:lvl3pPr>
            <a:lvl4pPr marL="719138" indent="-17938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4pPr>
            <a:lvl5pPr marL="896938" indent="-18573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5pPr>
            <a:lvl6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baseline="0">
                <a:solidFill>
                  <a:schemeClr val="accent1"/>
                </a:solidFill>
                <a:latin typeface="Arial" panose="020B0604020202020204" pitchFamily="34" charset="0"/>
                <a:ea typeface="+mn-ea"/>
                <a:cs typeface="Arial" panose="020B0604020202020204" pitchFamily="34" charset="0"/>
              </a:defRPr>
            </a:lvl6pPr>
            <a:lvl7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a:solidFill>
                  <a:schemeClr val="accent1"/>
                </a:solidFill>
                <a:latin typeface="Arial" panose="020B0604020202020204" pitchFamily="34" charset="0"/>
                <a:ea typeface="+mn-ea"/>
                <a:cs typeface="Arial" panose="020B0604020202020204" pitchFamily="34" charset="0"/>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5875" marR="0" lvl="0" indent="0" algn="l" defTabSz="457200" rtl="0" eaLnBrk="1" fontAlgn="auto" latinLnBrk="0" hangingPunct="1">
              <a:lnSpc>
                <a:spcPct val="100000"/>
              </a:lnSpc>
              <a:spcBef>
                <a:spcPts val="500"/>
              </a:spcBef>
              <a:spcAft>
                <a:spcPts val="500"/>
              </a:spcAft>
              <a:buClr>
                <a:srgbClr val="3DCD58"/>
              </a:buClr>
              <a:buSzTx/>
              <a:buFont typeface="Arial" panose="020B0604020202020204" pitchFamily="34" charset="0"/>
              <a:buNone/>
              <a:tabLst/>
              <a:defRPr/>
            </a:pPr>
            <a:r>
              <a:rPr kumimoji="0" lang="en-US" sz="1600" b="0" i="0" u="none" strike="noStrike" kern="1200" cap="none" spc="0" normalizeH="0" baseline="0" noProof="0" dirty="0">
                <a:ln>
                  <a:noFill/>
                </a:ln>
                <a:solidFill>
                  <a:prstClr val="white"/>
                </a:solidFill>
                <a:effectLst/>
                <a:uLnTx/>
                <a:uFillTx/>
                <a:latin typeface="Arial"/>
                <a:ea typeface="+mn-ea"/>
                <a:cs typeface="Arial"/>
              </a:rPr>
              <a:t>Activities before and after June 30 product availability</a:t>
            </a:r>
          </a:p>
        </p:txBody>
      </p:sp>
      <p:grpSp>
        <p:nvGrpSpPr>
          <p:cNvPr id="7" name="Group 6">
            <a:extLst>
              <a:ext uri="{FF2B5EF4-FFF2-40B4-BE49-F238E27FC236}">
                <a16:creationId xmlns:a16="http://schemas.microsoft.com/office/drawing/2014/main" id="{082A8B92-1B1D-42FF-BFB1-B126080B8C9E}"/>
              </a:ext>
            </a:extLst>
          </p:cNvPr>
          <p:cNvGrpSpPr/>
          <p:nvPr/>
        </p:nvGrpSpPr>
        <p:grpSpPr>
          <a:xfrm>
            <a:off x="259180" y="913075"/>
            <a:ext cx="2392953" cy="586477"/>
            <a:chOff x="983842" y="215026"/>
            <a:chExt cx="1184955" cy="381657"/>
          </a:xfrm>
        </p:grpSpPr>
        <p:sp>
          <p:nvSpPr>
            <p:cNvPr id="9" name="Rectangle 8">
              <a:extLst>
                <a:ext uri="{FF2B5EF4-FFF2-40B4-BE49-F238E27FC236}">
                  <a16:creationId xmlns:a16="http://schemas.microsoft.com/office/drawing/2014/main" id="{D83D4FDD-5972-44F6-AAB6-B613582D655A}"/>
                </a:ext>
              </a:extLst>
            </p:cNvPr>
            <p:cNvSpPr/>
            <p:nvPr/>
          </p:nvSpPr>
          <p:spPr>
            <a:xfrm>
              <a:off x="983842" y="215026"/>
              <a:ext cx="1184955" cy="177831"/>
            </a:xfrm>
            <a:prstGeom prst="rect">
              <a:avLst/>
            </a:prstGeom>
            <a:solidFill>
              <a:schemeClr val="accent2"/>
            </a:solidFill>
            <a:ln>
              <a:solidFill>
                <a:schemeClr val="bg1">
                  <a:lumMod val="9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a:ea typeface="+mn-ea"/>
                  <a:cs typeface="+mn-cs"/>
                </a:rPr>
                <a:t>Q1 2021</a:t>
              </a:r>
            </a:p>
          </p:txBody>
        </p:sp>
        <p:sp>
          <p:nvSpPr>
            <p:cNvPr id="10" name="Rectangle 9">
              <a:extLst>
                <a:ext uri="{FF2B5EF4-FFF2-40B4-BE49-F238E27FC236}">
                  <a16:creationId xmlns:a16="http://schemas.microsoft.com/office/drawing/2014/main" id="{3E526425-E6CB-4297-A748-9315F10F92C9}"/>
                </a:ext>
              </a:extLst>
            </p:cNvPr>
            <p:cNvSpPr/>
            <p:nvPr/>
          </p:nvSpPr>
          <p:spPr>
            <a:xfrm>
              <a:off x="983842" y="418852"/>
              <a:ext cx="581066" cy="177831"/>
            </a:xfrm>
            <a:prstGeom prst="rect">
              <a:avLst/>
            </a:prstGeom>
            <a:solidFill>
              <a:srgbClr val="36C746"/>
            </a:solidFill>
            <a:ln w="9525">
              <a:solidFill>
                <a:schemeClr val="bg1">
                  <a:lumMod val="9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a:ea typeface="+mn-ea"/>
                  <a:cs typeface="+mn-cs"/>
                </a:rPr>
                <a:t>February</a:t>
              </a:r>
            </a:p>
          </p:txBody>
        </p:sp>
        <p:sp>
          <p:nvSpPr>
            <p:cNvPr id="11" name="Rectangle 10">
              <a:extLst>
                <a:ext uri="{FF2B5EF4-FFF2-40B4-BE49-F238E27FC236}">
                  <a16:creationId xmlns:a16="http://schemas.microsoft.com/office/drawing/2014/main" id="{13168BA8-1153-421A-B15F-6FBB8C91441A}"/>
                </a:ext>
              </a:extLst>
            </p:cNvPr>
            <p:cNvSpPr/>
            <p:nvPr/>
          </p:nvSpPr>
          <p:spPr>
            <a:xfrm>
              <a:off x="1587731" y="418851"/>
              <a:ext cx="581066" cy="177831"/>
            </a:xfrm>
            <a:prstGeom prst="rect">
              <a:avLst/>
            </a:prstGeom>
            <a:solidFill>
              <a:schemeClr val="tx2"/>
            </a:solidFill>
            <a:ln w="9525">
              <a:solidFill>
                <a:schemeClr val="bg1">
                  <a:lumMod val="9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a:ea typeface="+mn-ea"/>
                  <a:cs typeface="+mn-cs"/>
                </a:rPr>
                <a:t>March</a:t>
              </a:r>
            </a:p>
          </p:txBody>
        </p:sp>
      </p:grpSp>
      <p:grpSp>
        <p:nvGrpSpPr>
          <p:cNvPr id="12" name="Group 11">
            <a:extLst>
              <a:ext uri="{FF2B5EF4-FFF2-40B4-BE49-F238E27FC236}">
                <a16:creationId xmlns:a16="http://schemas.microsoft.com/office/drawing/2014/main" id="{6664CC0A-CF31-4062-9856-3457C67FBAB6}"/>
              </a:ext>
            </a:extLst>
          </p:cNvPr>
          <p:cNvGrpSpPr/>
          <p:nvPr/>
        </p:nvGrpSpPr>
        <p:grpSpPr>
          <a:xfrm>
            <a:off x="2770823" y="913074"/>
            <a:ext cx="3828141" cy="586477"/>
            <a:chOff x="379953" y="215026"/>
            <a:chExt cx="1788844" cy="381657"/>
          </a:xfrm>
        </p:grpSpPr>
        <p:sp>
          <p:nvSpPr>
            <p:cNvPr id="15" name="Rectangle 14">
              <a:extLst>
                <a:ext uri="{FF2B5EF4-FFF2-40B4-BE49-F238E27FC236}">
                  <a16:creationId xmlns:a16="http://schemas.microsoft.com/office/drawing/2014/main" id="{DF098E62-B975-4436-ADF9-67C219D20F59}"/>
                </a:ext>
              </a:extLst>
            </p:cNvPr>
            <p:cNvSpPr/>
            <p:nvPr/>
          </p:nvSpPr>
          <p:spPr>
            <a:xfrm>
              <a:off x="379953" y="418852"/>
              <a:ext cx="581066" cy="177831"/>
            </a:xfrm>
            <a:prstGeom prst="rect">
              <a:avLst/>
            </a:prstGeom>
            <a:solidFill>
              <a:schemeClr val="tx2"/>
            </a:solidFill>
            <a:ln w="9525">
              <a:solidFill>
                <a:schemeClr val="bg1">
                  <a:lumMod val="9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a:ea typeface="+mn-ea"/>
                  <a:cs typeface="+mn-cs"/>
                </a:rPr>
                <a:t>April</a:t>
              </a:r>
            </a:p>
          </p:txBody>
        </p:sp>
        <p:sp>
          <p:nvSpPr>
            <p:cNvPr id="16" name="Rectangle 15">
              <a:extLst>
                <a:ext uri="{FF2B5EF4-FFF2-40B4-BE49-F238E27FC236}">
                  <a16:creationId xmlns:a16="http://schemas.microsoft.com/office/drawing/2014/main" id="{73232E6A-F216-4B69-BAAE-2A8A163407EA}"/>
                </a:ext>
              </a:extLst>
            </p:cNvPr>
            <p:cNvSpPr/>
            <p:nvPr/>
          </p:nvSpPr>
          <p:spPr>
            <a:xfrm>
              <a:off x="379953" y="215026"/>
              <a:ext cx="1788844" cy="177831"/>
            </a:xfrm>
            <a:prstGeom prst="rect">
              <a:avLst/>
            </a:prstGeom>
            <a:solidFill>
              <a:schemeClr val="accent2"/>
            </a:solidFill>
            <a:ln>
              <a:solidFill>
                <a:schemeClr val="bg1">
                  <a:lumMod val="9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a:ea typeface="+mn-ea"/>
                  <a:cs typeface="+mn-cs"/>
                </a:rPr>
                <a:t>Q2 2021</a:t>
              </a:r>
            </a:p>
          </p:txBody>
        </p:sp>
        <p:sp>
          <p:nvSpPr>
            <p:cNvPr id="17" name="Rectangle 16">
              <a:extLst>
                <a:ext uri="{FF2B5EF4-FFF2-40B4-BE49-F238E27FC236}">
                  <a16:creationId xmlns:a16="http://schemas.microsoft.com/office/drawing/2014/main" id="{437421CD-DA30-4653-A61E-2DAEB8FE0BE3}"/>
                </a:ext>
              </a:extLst>
            </p:cNvPr>
            <p:cNvSpPr/>
            <p:nvPr/>
          </p:nvSpPr>
          <p:spPr>
            <a:xfrm>
              <a:off x="983842" y="418852"/>
              <a:ext cx="581066" cy="177831"/>
            </a:xfrm>
            <a:prstGeom prst="rect">
              <a:avLst/>
            </a:prstGeom>
            <a:solidFill>
              <a:schemeClr val="tx2"/>
            </a:solidFill>
            <a:ln w="9525">
              <a:solidFill>
                <a:schemeClr val="bg1">
                  <a:lumMod val="9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a:ea typeface="+mn-ea"/>
                  <a:cs typeface="+mn-cs"/>
                </a:rPr>
                <a:t>May</a:t>
              </a:r>
            </a:p>
          </p:txBody>
        </p:sp>
        <p:sp>
          <p:nvSpPr>
            <p:cNvPr id="18" name="Rectangle 17">
              <a:extLst>
                <a:ext uri="{FF2B5EF4-FFF2-40B4-BE49-F238E27FC236}">
                  <a16:creationId xmlns:a16="http://schemas.microsoft.com/office/drawing/2014/main" id="{10C10A72-6818-4BD6-BC97-EC2908F2D5AB}"/>
                </a:ext>
              </a:extLst>
            </p:cNvPr>
            <p:cNvSpPr/>
            <p:nvPr/>
          </p:nvSpPr>
          <p:spPr>
            <a:xfrm>
              <a:off x="1587731" y="418851"/>
              <a:ext cx="581066" cy="177831"/>
            </a:xfrm>
            <a:prstGeom prst="rect">
              <a:avLst/>
            </a:prstGeom>
            <a:solidFill>
              <a:schemeClr val="tx2"/>
            </a:solidFill>
            <a:ln w="9525">
              <a:solidFill>
                <a:schemeClr val="bg1">
                  <a:lumMod val="9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a:ea typeface="+mn-ea"/>
                  <a:cs typeface="+mn-cs"/>
                </a:rPr>
                <a:t>June</a:t>
              </a:r>
            </a:p>
          </p:txBody>
        </p:sp>
      </p:grpSp>
      <p:grpSp>
        <p:nvGrpSpPr>
          <p:cNvPr id="19" name="Group 18">
            <a:extLst>
              <a:ext uri="{FF2B5EF4-FFF2-40B4-BE49-F238E27FC236}">
                <a16:creationId xmlns:a16="http://schemas.microsoft.com/office/drawing/2014/main" id="{F8BBA99E-0439-435B-8F3D-22B8B1752A16}"/>
              </a:ext>
            </a:extLst>
          </p:cNvPr>
          <p:cNvGrpSpPr/>
          <p:nvPr/>
        </p:nvGrpSpPr>
        <p:grpSpPr>
          <a:xfrm>
            <a:off x="6677248" y="913074"/>
            <a:ext cx="2258774" cy="586477"/>
            <a:chOff x="377239" y="215026"/>
            <a:chExt cx="1187669" cy="381657"/>
          </a:xfrm>
        </p:grpSpPr>
        <p:sp>
          <p:nvSpPr>
            <p:cNvPr id="20" name="Rectangle 19">
              <a:extLst>
                <a:ext uri="{FF2B5EF4-FFF2-40B4-BE49-F238E27FC236}">
                  <a16:creationId xmlns:a16="http://schemas.microsoft.com/office/drawing/2014/main" id="{B430D6CE-B64B-4585-B446-2507DEA30363}"/>
                </a:ext>
              </a:extLst>
            </p:cNvPr>
            <p:cNvSpPr/>
            <p:nvPr/>
          </p:nvSpPr>
          <p:spPr>
            <a:xfrm>
              <a:off x="379953" y="418852"/>
              <a:ext cx="581066" cy="177831"/>
            </a:xfrm>
            <a:prstGeom prst="rect">
              <a:avLst/>
            </a:prstGeom>
            <a:solidFill>
              <a:schemeClr val="tx2"/>
            </a:solidFill>
            <a:ln w="9525">
              <a:solidFill>
                <a:schemeClr val="bg1">
                  <a:lumMod val="9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a:ea typeface="+mn-ea"/>
                  <a:cs typeface="+mn-cs"/>
                </a:rPr>
                <a:t>July</a:t>
              </a:r>
            </a:p>
          </p:txBody>
        </p:sp>
        <p:sp>
          <p:nvSpPr>
            <p:cNvPr id="21" name="Rectangle 20">
              <a:extLst>
                <a:ext uri="{FF2B5EF4-FFF2-40B4-BE49-F238E27FC236}">
                  <a16:creationId xmlns:a16="http://schemas.microsoft.com/office/drawing/2014/main" id="{E48C4206-79D1-479C-AE72-49FA70D83026}"/>
                </a:ext>
              </a:extLst>
            </p:cNvPr>
            <p:cNvSpPr/>
            <p:nvPr/>
          </p:nvSpPr>
          <p:spPr>
            <a:xfrm>
              <a:off x="377239" y="215026"/>
              <a:ext cx="1187669" cy="177831"/>
            </a:xfrm>
            <a:prstGeom prst="rect">
              <a:avLst/>
            </a:prstGeom>
            <a:solidFill>
              <a:schemeClr val="accent2"/>
            </a:solidFill>
            <a:ln>
              <a:solidFill>
                <a:schemeClr val="bg1">
                  <a:lumMod val="9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a:ea typeface="+mn-ea"/>
                  <a:cs typeface="+mn-cs"/>
                </a:rPr>
                <a:t>Q3 2021</a:t>
              </a:r>
            </a:p>
          </p:txBody>
        </p:sp>
        <p:sp>
          <p:nvSpPr>
            <p:cNvPr id="22" name="Rectangle 21">
              <a:extLst>
                <a:ext uri="{FF2B5EF4-FFF2-40B4-BE49-F238E27FC236}">
                  <a16:creationId xmlns:a16="http://schemas.microsoft.com/office/drawing/2014/main" id="{A8817601-E1A8-497C-BF7C-D2AA3836DA97}"/>
                </a:ext>
              </a:extLst>
            </p:cNvPr>
            <p:cNvSpPr/>
            <p:nvPr/>
          </p:nvSpPr>
          <p:spPr>
            <a:xfrm>
              <a:off x="983842" y="418852"/>
              <a:ext cx="581066" cy="177831"/>
            </a:xfrm>
            <a:prstGeom prst="rect">
              <a:avLst/>
            </a:prstGeom>
            <a:solidFill>
              <a:schemeClr val="tx2"/>
            </a:solidFill>
            <a:ln w="9525">
              <a:solidFill>
                <a:schemeClr val="bg1">
                  <a:lumMod val="9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a:ea typeface="+mn-ea"/>
                  <a:cs typeface="+mn-cs"/>
                </a:rPr>
                <a:t>August</a:t>
              </a:r>
            </a:p>
          </p:txBody>
        </p:sp>
      </p:grpSp>
      <p:sp>
        <p:nvSpPr>
          <p:cNvPr id="2" name="Rectangle 1">
            <a:extLst>
              <a:ext uri="{FF2B5EF4-FFF2-40B4-BE49-F238E27FC236}">
                <a16:creationId xmlns:a16="http://schemas.microsoft.com/office/drawing/2014/main" id="{0D1CA6B6-B9EF-4F07-A247-C3364D780822}"/>
              </a:ext>
            </a:extLst>
          </p:cNvPr>
          <p:cNvSpPr/>
          <p:nvPr/>
        </p:nvSpPr>
        <p:spPr>
          <a:xfrm>
            <a:off x="5355478" y="1560920"/>
            <a:ext cx="1243486" cy="831200"/>
          </a:xfrm>
          <a:prstGeom prst="rect">
            <a:avLst/>
          </a:prstGeom>
          <a:solidFill>
            <a:srgbClr val="00B0F0"/>
          </a:solidFill>
          <a:ln>
            <a:solidFill>
              <a:schemeClr val="bg1">
                <a:lumMod val="95000"/>
              </a:schemeClr>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1400" b="1" dirty="0">
                <a:solidFill>
                  <a:schemeClr val="tx1"/>
                </a:solidFill>
              </a:rPr>
              <a:t>June 30</a:t>
            </a:r>
          </a:p>
          <a:p>
            <a:pPr algn="ctr"/>
            <a:r>
              <a:rPr lang="en-US" sz="1200" b="1" dirty="0">
                <a:solidFill>
                  <a:schemeClr val="tx1"/>
                </a:solidFill>
              </a:rPr>
              <a:t>Power Operation 2021 available</a:t>
            </a:r>
          </a:p>
        </p:txBody>
      </p:sp>
      <p:sp>
        <p:nvSpPr>
          <p:cNvPr id="24" name="Rectangle 23">
            <a:extLst>
              <a:ext uri="{FF2B5EF4-FFF2-40B4-BE49-F238E27FC236}">
                <a16:creationId xmlns:a16="http://schemas.microsoft.com/office/drawing/2014/main" id="{FA81DB34-3075-47CE-B2DA-98FB9ABB47AA}"/>
              </a:ext>
            </a:extLst>
          </p:cNvPr>
          <p:cNvSpPr/>
          <p:nvPr/>
        </p:nvSpPr>
        <p:spPr>
          <a:xfrm>
            <a:off x="2770823" y="1560920"/>
            <a:ext cx="1243486" cy="831199"/>
          </a:xfrm>
          <a:prstGeom prst="rect">
            <a:avLst/>
          </a:prstGeom>
          <a:solidFill>
            <a:srgbClr val="00B0F0"/>
          </a:solidFill>
          <a:ln>
            <a:solidFill>
              <a:schemeClr val="bg1">
                <a:lumMod val="95000"/>
              </a:schemeClr>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1400" dirty="0">
                <a:solidFill>
                  <a:schemeClr val="tx1"/>
                </a:solidFill>
              </a:rPr>
              <a:t>April</a:t>
            </a:r>
          </a:p>
          <a:p>
            <a:pPr algn="ctr"/>
            <a:r>
              <a:rPr lang="en-US" sz="1200" dirty="0">
                <a:solidFill>
                  <a:schemeClr val="tx1"/>
                </a:solidFill>
              </a:rPr>
              <a:t>More Marcom assets available</a:t>
            </a:r>
          </a:p>
        </p:txBody>
      </p:sp>
      <p:sp>
        <p:nvSpPr>
          <p:cNvPr id="25" name="Rectangle 24">
            <a:extLst>
              <a:ext uri="{FF2B5EF4-FFF2-40B4-BE49-F238E27FC236}">
                <a16:creationId xmlns:a16="http://schemas.microsoft.com/office/drawing/2014/main" id="{7C183C24-4AA5-4AF9-B623-D10B36D7D5AE}"/>
              </a:ext>
            </a:extLst>
          </p:cNvPr>
          <p:cNvSpPr/>
          <p:nvPr/>
        </p:nvSpPr>
        <p:spPr>
          <a:xfrm>
            <a:off x="259180" y="1560920"/>
            <a:ext cx="1170474" cy="831197"/>
          </a:xfrm>
          <a:prstGeom prst="rect">
            <a:avLst/>
          </a:prstGeom>
          <a:solidFill>
            <a:srgbClr val="00B0F0"/>
          </a:solidFill>
          <a:ln>
            <a:solidFill>
              <a:schemeClr val="bg1">
                <a:lumMod val="95000"/>
              </a:schemeClr>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1400" b="1" dirty="0">
                <a:solidFill>
                  <a:schemeClr val="tx1"/>
                </a:solidFill>
              </a:rPr>
              <a:t>February 11</a:t>
            </a:r>
          </a:p>
          <a:p>
            <a:pPr algn="ctr"/>
            <a:r>
              <a:rPr lang="en-US" sz="1200" dirty="0">
                <a:solidFill>
                  <a:schemeClr val="tx1"/>
                </a:solidFill>
              </a:rPr>
              <a:t>Promote &amp; Sell Delta webinars</a:t>
            </a:r>
          </a:p>
        </p:txBody>
      </p:sp>
      <p:sp>
        <p:nvSpPr>
          <p:cNvPr id="28" name="Rectangle 27">
            <a:extLst>
              <a:ext uri="{FF2B5EF4-FFF2-40B4-BE49-F238E27FC236}">
                <a16:creationId xmlns:a16="http://schemas.microsoft.com/office/drawing/2014/main" id="{35C38587-F797-4F14-95AA-6C97E9B8AA1D}"/>
              </a:ext>
            </a:extLst>
          </p:cNvPr>
          <p:cNvSpPr/>
          <p:nvPr/>
        </p:nvSpPr>
        <p:spPr>
          <a:xfrm>
            <a:off x="1478496" y="1560921"/>
            <a:ext cx="1173638" cy="831198"/>
          </a:xfrm>
          <a:prstGeom prst="rect">
            <a:avLst/>
          </a:prstGeom>
          <a:solidFill>
            <a:srgbClr val="00B0F0"/>
          </a:solidFill>
          <a:ln>
            <a:solidFill>
              <a:schemeClr val="bg1">
                <a:lumMod val="95000"/>
              </a:schemeClr>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1400" dirty="0">
                <a:solidFill>
                  <a:schemeClr val="tx1"/>
                </a:solidFill>
              </a:rPr>
              <a:t>March</a:t>
            </a:r>
          </a:p>
          <a:p>
            <a:pPr lvl="0" algn="ctr">
              <a:defRPr/>
            </a:pPr>
            <a:r>
              <a:rPr lang="en-US" sz="1100" dirty="0">
                <a:solidFill>
                  <a:prstClr val="black"/>
                </a:solidFill>
              </a:rPr>
              <a:t>Marcom assets available &amp;</a:t>
            </a:r>
          </a:p>
          <a:p>
            <a:pPr lvl="0" algn="ctr">
              <a:defRPr/>
            </a:pPr>
            <a:r>
              <a:rPr lang="en-US" sz="900" dirty="0">
                <a:solidFill>
                  <a:prstClr val="black"/>
                </a:solidFill>
              </a:rPr>
              <a:t>PSO 2020 R2 CU1</a:t>
            </a:r>
          </a:p>
        </p:txBody>
      </p:sp>
      <p:sp>
        <p:nvSpPr>
          <p:cNvPr id="29" name="Rectangle 28">
            <a:extLst>
              <a:ext uri="{FF2B5EF4-FFF2-40B4-BE49-F238E27FC236}">
                <a16:creationId xmlns:a16="http://schemas.microsoft.com/office/drawing/2014/main" id="{62DF85BE-650E-40AB-B0A0-86476625E74E}"/>
              </a:ext>
            </a:extLst>
          </p:cNvPr>
          <p:cNvSpPr/>
          <p:nvPr/>
        </p:nvSpPr>
        <p:spPr>
          <a:xfrm>
            <a:off x="6677248" y="1560919"/>
            <a:ext cx="2258774" cy="831198"/>
          </a:xfrm>
          <a:prstGeom prst="rect">
            <a:avLst/>
          </a:prstGeom>
          <a:solidFill>
            <a:srgbClr val="00B0F0"/>
          </a:solidFill>
          <a:ln>
            <a:solidFill>
              <a:schemeClr val="bg1">
                <a:lumMod val="95000"/>
              </a:schemeClr>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1400" dirty="0">
                <a:solidFill>
                  <a:schemeClr val="tx1"/>
                </a:solidFill>
              </a:rPr>
              <a:t>July - August</a:t>
            </a:r>
          </a:p>
          <a:p>
            <a:pPr algn="ctr"/>
            <a:r>
              <a:rPr lang="en-US" sz="1100" dirty="0">
                <a:solidFill>
                  <a:schemeClr val="tx1"/>
                </a:solidFill>
              </a:rPr>
              <a:t>Delta Technical Training</a:t>
            </a:r>
          </a:p>
          <a:p>
            <a:pPr algn="ctr"/>
            <a:r>
              <a:rPr lang="en-US" sz="1100" dirty="0">
                <a:solidFill>
                  <a:schemeClr val="tx1"/>
                </a:solidFill>
              </a:rPr>
              <a:t>+</a:t>
            </a:r>
          </a:p>
          <a:p>
            <a:pPr algn="ctr"/>
            <a:r>
              <a:rPr lang="en-US" sz="1100" dirty="0">
                <a:solidFill>
                  <a:schemeClr val="tx1"/>
                </a:solidFill>
              </a:rPr>
              <a:t>Digitalized commercial training</a:t>
            </a:r>
            <a:endParaRPr lang="en-US" sz="1600" dirty="0">
              <a:solidFill>
                <a:schemeClr val="tx1"/>
              </a:solidFill>
            </a:endParaRPr>
          </a:p>
        </p:txBody>
      </p:sp>
      <p:sp>
        <p:nvSpPr>
          <p:cNvPr id="30" name="Rectangle 29">
            <a:extLst>
              <a:ext uri="{FF2B5EF4-FFF2-40B4-BE49-F238E27FC236}">
                <a16:creationId xmlns:a16="http://schemas.microsoft.com/office/drawing/2014/main" id="{6AD78BC5-FC2F-4896-B580-DB454719FDD1}"/>
              </a:ext>
            </a:extLst>
          </p:cNvPr>
          <p:cNvSpPr/>
          <p:nvPr/>
        </p:nvSpPr>
        <p:spPr>
          <a:xfrm>
            <a:off x="4063150" y="1560918"/>
            <a:ext cx="1243486" cy="831199"/>
          </a:xfrm>
          <a:prstGeom prst="rect">
            <a:avLst/>
          </a:prstGeom>
          <a:solidFill>
            <a:srgbClr val="00B0F0"/>
          </a:solidFill>
          <a:ln>
            <a:solidFill>
              <a:schemeClr val="bg1">
                <a:lumMod val="95000"/>
              </a:schemeClr>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1400" b="1" dirty="0">
                <a:solidFill>
                  <a:schemeClr val="tx1"/>
                </a:solidFill>
              </a:rPr>
              <a:t>May 27</a:t>
            </a:r>
          </a:p>
          <a:p>
            <a:pPr algn="ctr"/>
            <a:r>
              <a:rPr lang="en-US" sz="1200" dirty="0">
                <a:solidFill>
                  <a:schemeClr val="tx1"/>
                </a:solidFill>
              </a:rPr>
              <a:t>Design &amp; Quote Delta webinars</a:t>
            </a:r>
          </a:p>
          <a:p>
            <a:pPr algn="ctr"/>
            <a:endParaRPr lang="en-US" sz="1400" b="1" dirty="0">
              <a:solidFill>
                <a:schemeClr val="tx1"/>
              </a:solidFill>
            </a:endParaRPr>
          </a:p>
        </p:txBody>
      </p:sp>
      <p:sp>
        <p:nvSpPr>
          <p:cNvPr id="31" name="Left Brace 30">
            <a:extLst>
              <a:ext uri="{FF2B5EF4-FFF2-40B4-BE49-F238E27FC236}">
                <a16:creationId xmlns:a16="http://schemas.microsoft.com/office/drawing/2014/main" id="{B9F100F3-66D8-4E68-91A3-6BDF5BE29110}"/>
              </a:ext>
            </a:extLst>
          </p:cNvPr>
          <p:cNvSpPr/>
          <p:nvPr/>
        </p:nvSpPr>
        <p:spPr>
          <a:xfrm rot="5400000">
            <a:off x="676327" y="1909302"/>
            <a:ext cx="339134" cy="1399558"/>
          </a:xfrm>
          <a:prstGeom prst="leftBrace">
            <a:avLst>
              <a:gd name="adj1" fmla="val 8333"/>
              <a:gd name="adj2" fmla="val 50000"/>
            </a:avLst>
          </a:prstGeom>
          <a:gradFill flip="none" rotWithShape="1">
            <a:gsLst>
              <a:gs pos="0">
                <a:schemeClr val="bg2">
                  <a:lumMod val="94000"/>
                  <a:lumOff val="6000"/>
                  <a:alpha val="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10800000" scaled="1"/>
            <a:tileRect/>
          </a:gradFill>
          <a:ln w="12700" cap="rnd">
            <a:solidFill>
              <a:schemeClr val="tx2"/>
            </a:solidFill>
          </a:ln>
          <a:effectLst>
            <a:outerShdw blurRad="50800" dist="38100" dir="8100000" algn="tr"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 name="TextBox 3">
            <a:extLst>
              <a:ext uri="{FF2B5EF4-FFF2-40B4-BE49-F238E27FC236}">
                <a16:creationId xmlns:a16="http://schemas.microsoft.com/office/drawing/2014/main" id="{3518B340-DA09-416D-9B17-D8D9C32775DB}"/>
              </a:ext>
            </a:extLst>
          </p:cNvPr>
          <p:cNvSpPr txBox="1"/>
          <p:nvPr/>
        </p:nvSpPr>
        <p:spPr>
          <a:xfrm>
            <a:off x="146113" y="2778648"/>
            <a:ext cx="1399559" cy="2354491"/>
          </a:xfrm>
          <a:prstGeom prst="rect">
            <a:avLst/>
          </a:prstGeom>
          <a:noFill/>
          <a:ln>
            <a:solidFill>
              <a:schemeClr val="tx2"/>
            </a:solidFill>
          </a:ln>
        </p:spPr>
        <p:txBody>
          <a:bodyPr wrap="square" rtlCol="0">
            <a:spAutoFit/>
          </a:bodyPr>
          <a:lstStyle/>
          <a:p>
            <a:r>
              <a:rPr lang="en-US" sz="1050" u="sng" dirty="0">
                <a:solidFill>
                  <a:schemeClr val="bg1"/>
                </a:solidFill>
              </a:rPr>
              <a:t>Audience:</a:t>
            </a:r>
          </a:p>
          <a:p>
            <a:r>
              <a:rPr lang="en-US" sz="1050" dirty="0">
                <a:solidFill>
                  <a:schemeClr val="bg1"/>
                </a:solidFill>
              </a:rPr>
              <a:t>Offer managers, sales engineers and tendering teams +</a:t>
            </a:r>
          </a:p>
          <a:p>
            <a:r>
              <a:rPr lang="en-US" sz="1050" dirty="0">
                <a:solidFill>
                  <a:srgbClr val="00B050"/>
                </a:solidFill>
              </a:rPr>
              <a:t>EcoXperts welcome to join</a:t>
            </a:r>
          </a:p>
          <a:p>
            <a:endParaRPr lang="en-US" sz="1050" dirty="0">
              <a:solidFill>
                <a:schemeClr val="bg1"/>
              </a:solidFill>
            </a:endParaRPr>
          </a:p>
          <a:p>
            <a:r>
              <a:rPr lang="en-US" sz="1050" u="sng" dirty="0">
                <a:solidFill>
                  <a:schemeClr val="bg1"/>
                </a:solidFill>
              </a:rPr>
              <a:t>Is previous experience required:</a:t>
            </a:r>
          </a:p>
          <a:p>
            <a:r>
              <a:rPr lang="en-US" sz="1050" dirty="0">
                <a:solidFill>
                  <a:schemeClr val="bg1"/>
                </a:solidFill>
              </a:rPr>
              <a:t>Ideally yes</a:t>
            </a:r>
          </a:p>
          <a:p>
            <a:endParaRPr lang="en-US" sz="1050" dirty="0">
              <a:solidFill>
                <a:schemeClr val="bg1"/>
              </a:solidFill>
            </a:endParaRPr>
          </a:p>
          <a:p>
            <a:r>
              <a:rPr lang="en-US" sz="1050" dirty="0">
                <a:solidFill>
                  <a:schemeClr val="bg1"/>
                </a:solidFill>
                <a:hlinkClick r:id="rId3"/>
              </a:rPr>
              <a:t>Link</a:t>
            </a:r>
            <a:r>
              <a:rPr lang="en-US" sz="1050" dirty="0">
                <a:solidFill>
                  <a:schemeClr val="bg1"/>
                </a:solidFill>
              </a:rPr>
              <a:t> to P&amp;S materials shared</a:t>
            </a:r>
          </a:p>
        </p:txBody>
      </p:sp>
      <p:sp>
        <p:nvSpPr>
          <p:cNvPr id="32" name="Left Brace 31">
            <a:extLst>
              <a:ext uri="{FF2B5EF4-FFF2-40B4-BE49-F238E27FC236}">
                <a16:creationId xmlns:a16="http://schemas.microsoft.com/office/drawing/2014/main" id="{36084055-4233-4BDF-AEA3-16E34F6BBB9C}"/>
              </a:ext>
            </a:extLst>
          </p:cNvPr>
          <p:cNvSpPr/>
          <p:nvPr/>
        </p:nvSpPr>
        <p:spPr>
          <a:xfrm rot="5400000">
            <a:off x="4486132" y="1923272"/>
            <a:ext cx="339134" cy="1399558"/>
          </a:xfrm>
          <a:prstGeom prst="leftBrace">
            <a:avLst>
              <a:gd name="adj1" fmla="val 8333"/>
              <a:gd name="adj2" fmla="val 50000"/>
            </a:avLst>
          </a:prstGeom>
          <a:gradFill flip="none" rotWithShape="1">
            <a:gsLst>
              <a:gs pos="0">
                <a:schemeClr val="bg2">
                  <a:lumMod val="94000"/>
                  <a:lumOff val="6000"/>
                  <a:alpha val="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10800000" scaled="1"/>
            <a:tileRect/>
          </a:gradFill>
          <a:ln w="12700" cap="rnd">
            <a:solidFill>
              <a:schemeClr val="tx2"/>
            </a:solidFill>
          </a:ln>
          <a:effectLst>
            <a:outerShdw blurRad="50800" dist="38100" dir="8100000" algn="tr"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3" name="TextBox 32">
            <a:extLst>
              <a:ext uri="{FF2B5EF4-FFF2-40B4-BE49-F238E27FC236}">
                <a16:creationId xmlns:a16="http://schemas.microsoft.com/office/drawing/2014/main" id="{A6CEB604-5DCB-43BD-BE99-7A77EDD9C783}"/>
              </a:ext>
            </a:extLst>
          </p:cNvPr>
          <p:cNvSpPr txBox="1"/>
          <p:nvPr/>
        </p:nvSpPr>
        <p:spPr>
          <a:xfrm>
            <a:off x="3955919" y="2784703"/>
            <a:ext cx="1399559" cy="2177519"/>
          </a:xfrm>
          <a:prstGeom prst="rect">
            <a:avLst/>
          </a:prstGeom>
          <a:noFill/>
          <a:ln>
            <a:solidFill>
              <a:schemeClr val="tx2"/>
            </a:solidFill>
          </a:ln>
        </p:spPr>
        <p:txBody>
          <a:bodyPr wrap="square" rtlCol="0">
            <a:spAutoFit/>
          </a:bodyPr>
          <a:lstStyle/>
          <a:p>
            <a:r>
              <a:rPr lang="en-US" sz="1050" u="sng" dirty="0">
                <a:solidFill>
                  <a:schemeClr val="bg1"/>
                </a:solidFill>
              </a:rPr>
              <a:t>Audience:</a:t>
            </a:r>
          </a:p>
          <a:p>
            <a:r>
              <a:rPr lang="en-US" sz="1050" dirty="0">
                <a:solidFill>
                  <a:schemeClr val="bg1"/>
                </a:solidFill>
              </a:rPr>
              <a:t>Offer managers, tendering teams, PAE’s and </a:t>
            </a:r>
            <a:r>
              <a:rPr lang="en-US" sz="1000" dirty="0">
                <a:solidFill>
                  <a:schemeClr val="bg1"/>
                </a:solidFill>
              </a:rPr>
              <a:t>application engineers </a:t>
            </a:r>
            <a:r>
              <a:rPr lang="en-US" sz="1000" i="1" dirty="0">
                <a:solidFill>
                  <a:schemeClr val="bg1"/>
                </a:solidFill>
              </a:rPr>
              <a:t>(optional) </a:t>
            </a:r>
            <a:r>
              <a:rPr lang="en-US" sz="1000" dirty="0">
                <a:solidFill>
                  <a:schemeClr val="bg1"/>
                </a:solidFill>
              </a:rPr>
              <a:t>+</a:t>
            </a:r>
          </a:p>
          <a:p>
            <a:r>
              <a:rPr lang="en-US" sz="1050" dirty="0">
                <a:solidFill>
                  <a:srgbClr val="00B050"/>
                </a:solidFill>
              </a:rPr>
              <a:t>EcoXperts welcome to join</a:t>
            </a:r>
          </a:p>
          <a:p>
            <a:endParaRPr lang="en-US" sz="1050" dirty="0">
              <a:solidFill>
                <a:schemeClr val="bg1"/>
              </a:solidFill>
            </a:endParaRPr>
          </a:p>
          <a:p>
            <a:r>
              <a:rPr lang="en-US" sz="1050" u="sng" dirty="0">
                <a:solidFill>
                  <a:schemeClr val="bg1"/>
                </a:solidFill>
              </a:rPr>
              <a:t>Is previous experience required:</a:t>
            </a:r>
          </a:p>
          <a:p>
            <a:r>
              <a:rPr lang="en-US" sz="1050" dirty="0">
                <a:solidFill>
                  <a:schemeClr val="bg1"/>
                </a:solidFill>
              </a:rPr>
              <a:t>Ideally yes</a:t>
            </a:r>
          </a:p>
        </p:txBody>
      </p:sp>
      <p:sp>
        <p:nvSpPr>
          <p:cNvPr id="34" name="Left Brace 33">
            <a:extLst>
              <a:ext uri="{FF2B5EF4-FFF2-40B4-BE49-F238E27FC236}">
                <a16:creationId xmlns:a16="http://schemas.microsoft.com/office/drawing/2014/main" id="{FF4C4872-1AB5-46B4-9699-D5837B0A8C08}"/>
              </a:ext>
            </a:extLst>
          </p:cNvPr>
          <p:cNvSpPr/>
          <p:nvPr/>
        </p:nvSpPr>
        <p:spPr>
          <a:xfrm rot="5400000">
            <a:off x="7608009" y="1907281"/>
            <a:ext cx="359007" cy="1399558"/>
          </a:xfrm>
          <a:prstGeom prst="leftBrace">
            <a:avLst>
              <a:gd name="adj1" fmla="val 8333"/>
              <a:gd name="adj2" fmla="val 50000"/>
            </a:avLst>
          </a:prstGeom>
          <a:gradFill flip="none" rotWithShape="1">
            <a:gsLst>
              <a:gs pos="0">
                <a:schemeClr val="bg2">
                  <a:lumMod val="94000"/>
                  <a:lumOff val="6000"/>
                  <a:alpha val="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10800000" scaled="1"/>
            <a:tileRect/>
          </a:gradFill>
          <a:ln w="12700" cap="rnd">
            <a:solidFill>
              <a:schemeClr val="tx2"/>
            </a:solidFill>
          </a:ln>
          <a:effectLst>
            <a:outerShdw blurRad="50800" dist="38100" dir="8100000" algn="tr"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5" name="TextBox 34">
            <a:extLst>
              <a:ext uri="{FF2B5EF4-FFF2-40B4-BE49-F238E27FC236}">
                <a16:creationId xmlns:a16="http://schemas.microsoft.com/office/drawing/2014/main" id="{FA0A3C85-533A-4B1C-B186-B678EC1B67AB}"/>
              </a:ext>
            </a:extLst>
          </p:cNvPr>
          <p:cNvSpPr txBox="1"/>
          <p:nvPr/>
        </p:nvSpPr>
        <p:spPr>
          <a:xfrm>
            <a:off x="7087733" y="2775479"/>
            <a:ext cx="1399559" cy="2177519"/>
          </a:xfrm>
          <a:prstGeom prst="rect">
            <a:avLst/>
          </a:prstGeom>
          <a:noFill/>
          <a:ln>
            <a:solidFill>
              <a:schemeClr val="tx2"/>
            </a:solidFill>
          </a:ln>
        </p:spPr>
        <p:txBody>
          <a:bodyPr wrap="square" rtlCol="0">
            <a:spAutoFit/>
          </a:bodyPr>
          <a:lstStyle/>
          <a:p>
            <a:r>
              <a:rPr lang="en-US" sz="1050" u="sng" dirty="0">
                <a:solidFill>
                  <a:schemeClr val="bg1"/>
                </a:solidFill>
              </a:rPr>
              <a:t>Audience:</a:t>
            </a:r>
          </a:p>
          <a:p>
            <a:r>
              <a:rPr lang="en-US" sz="1000" dirty="0">
                <a:solidFill>
                  <a:schemeClr val="bg1"/>
                </a:solidFill>
              </a:rPr>
              <a:t>SE application engineers &amp; </a:t>
            </a:r>
            <a:r>
              <a:rPr lang="en-US" sz="1050" dirty="0">
                <a:solidFill>
                  <a:srgbClr val="00B050"/>
                </a:solidFill>
              </a:rPr>
              <a:t>EcoXpert/partners</a:t>
            </a:r>
          </a:p>
          <a:p>
            <a:endParaRPr lang="en-US" sz="1050" dirty="0">
              <a:solidFill>
                <a:schemeClr val="bg1"/>
              </a:solidFill>
            </a:endParaRPr>
          </a:p>
          <a:p>
            <a:r>
              <a:rPr lang="en-US" sz="1050" u="sng" dirty="0">
                <a:solidFill>
                  <a:schemeClr val="bg1"/>
                </a:solidFill>
              </a:rPr>
              <a:t>Is previous experience required:</a:t>
            </a:r>
          </a:p>
          <a:p>
            <a:r>
              <a:rPr lang="en-US" sz="1050" dirty="0">
                <a:solidFill>
                  <a:schemeClr val="bg1"/>
                </a:solidFill>
              </a:rPr>
              <a:t>Required </a:t>
            </a:r>
          </a:p>
          <a:p>
            <a:r>
              <a:rPr lang="en-US" sz="1050" i="1" dirty="0">
                <a:solidFill>
                  <a:schemeClr val="bg1"/>
                </a:solidFill>
              </a:rPr>
              <a:t>(take advantage of Power Operation Project Deployment to get ready)</a:t>
            </a:r>
          </a:p>
        </p:txBody>
      </p:sp>
      <p:sp>
        <p:nvSpPr>
          <p:cNvPr id="6" name="Rectangle 5">
            <a:extLst>
              <a:ext uri="{FF2B5EF4-FFF2-40B4-BE49-F238E27FC236}">
                <a16:creationId xmlns:a16="http://schemas.microsoft.com/office/drawing/2014/main" id="{F2CC68FD-D7F2-42EC-AA3F-B93262E1FD50}"/>
              </a:ext>
            </a:extLst>
          </p:cNvPr>
          <p:cNvSpPr/>
          <p:nvPr/>
        </p:nvSpPr>
        <p:spPr>
          <a:xfrm>
            <a:off x="7139984" y="4400910"/>
            <a:ext cx="1243486" cy="319441"/>
          </a:xfrm>
          <a:prstGeom prst="rect">
            <a:avLst/>
          </a:prstGeom>
          <a:noFill/>
          <a:ln w="254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0607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8" grpId="0" animBg="1"/>
      <p:bldP spid="29" grpId="0" animBg="1"/>
      <p:bldP spid="31" grpId="0" animBg="1"/>
      <p:bldP spid="4" grpId="0" animBg="1"/>
      <p:bldP spid="34" grpId="0" animBg="1"/>
      <p:bldP spid="35"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1511F051-1DF8-4CCE-AF61-191752119FCA}"/>
              </a:ext>
            </a:extLst>
          </p:cNvPr>
          <p:cNvSpPr txBox="1">
            <a:spLocks/>
          </p:cNvSpPr>
          <p:nvPr/>
        </p:nvSpPr>
        <p:spPr>
          <a:xfrm>
            <a:off x="259181" y="230799"/>
            <a:ext cx="8631283" cy="307697"/>
          </a:xfrm>
          <a:prstGeom prst="rect">
            <a:avLst/>
          </a:prstGeom>
        </p:spPr>
        <p:txBody>
          <a:bodyPr vert="horz" lIns="0" tIns="0" rIns="0" bIns="0" rtlCol="0" anchor="t">
            <a:spAutoFit/>
          </a:bodyPr>
          <a:lstStyle>
            <a:lvl1pPr algn="l" defTabSz="457075" rtl="0" eaLnBrk="1" latinLnBrk="0" hangingPunct="1">
              <a:spcBef>
                <a:spcPct val="0"/>
              </a:spcBef>
              <a:buNone/>
              <a:defRPr sz="2000" kern="1200">
                <a:solidFill>
                  <a:srgbClr val="36C746"/>
                </a:solidFill>
                <a:latin typeface="Arial"/>
                <a:ea typeface="+mj-ea"/>
                <a:cs typeface="Arial"/>
              </a:defRPr>
            </a:lvl1pPr>
          </a:lstStyle>
          <a:p>
            <a:pPr marL="0" marR="0" lvl="0" indent="0" algn="l" defTabSz="457075"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36C746"/>
                </a:solidFill>
                <a:effectLst/>
                <a:uLnTx/>
                <a:uFillTx/>
                <a:latin typeface="Arial"/>
                <a:ea typeface="+mj-ea"/>
                <a:cs typeface="Arial"/>
              </a:rPr>
              <a:t>Zoom In - Power Operation technical training (PSO 2020 R2 now available)</a:t>
            </a:r>
            <a:endParaRPr kumimoji="0" lang="en-US" sz="2000" b="1" i="0" u="none" strike="noStrike" kern="1200" cap="none" spc="0" normalizeH="0" baseline="0" noProof="0" dirty="0">
              <a:ln>
                <a:noFill/>
              </a:ln>
              <a:solidFill>
                <a:srgbClr val="36C746"/>
              </a:solidFill>
              <a:effectLst/>
              <a:uLnTx/>
              <a:uFillTx/>
              <a:latin typeface="Arial"/>
              <a:ea typeface="+mj-ea"/>
              <a:cs typeface="Arial"/>
            </a:endParaRPr>
          </a:p>
        </p:txBody>
      </p:sp>
      <p:sp>
        <p:nvSpPr>
          <p:cNvPr id="14" name="Text Placeholder 5">
            <a:extLst>
              <a:ext uri="{FF2B5EF4-FFF2-40B4-BE49-F238E27FC236}">
                <a16:creationId xmlns:a16="http://schemas.microsoft.com/office/drawing/2014/main" id="{989283B8-D474-476E-B307-EF7E9CACC013}"/>
              </a:ext>
            </a:extLst>
          </p:cNvPr>
          <p:cNvSpPr txBox="1">
            <a:spLocks/>
          </p:cNvSpPr>
          <p:nvPr/>
        </p:nvSpPr>
        <p:spPr>
          <a:xfrm>
            <a:off x="165513" y="523676"/>
            <a:ext cx="8647112" cy="253916"/>
          </a:xfrm>
          <a:prstGeom prst="rect">
            <a:avLst/>
          </a:prstGeom>
        </p:spPr>
        <p:txBody>
          <a:bodyPr/>
          <a:lstStyle>
            <a:lvl1pPr marL="173038" indent="-157163" algn="l" defTabSz="457200" rtl="0" eaLnBrk="1" latinLnBrk="0" hangingPunct="1">
              <a:spcBef>
                <a:spcPts val="500"/>
              </a:spcBef>
              <a:spcAft>
                <a:spcPts val="500"/>
              </a:spcAft>
              <a:buClr>
                <a:schemeClr val="bg2"/>
              </a:buClr>
              <a:buFont typeface="Arial" panose="020B0604020202020204" pitchFamily="34" charset="0"/>
              <a:buChar char="•"/>
              <a:defRPr sz="1400" kern="1200">
                <a:solidFill>
                  <a:schemeClr val="accent1"/>
                </a:solidFill>
                <a:latin typeface="Arial"/>
                <a:ea typeface="+mn-ea"/>
                <a:cs typeface="Arial"/>
              </a:defRPr>
            </a:lvl1pPr>
            <a:lvl2pPr marL="361950" indent="-182563" algn="l" defTabSz="447675" rtl="0" eaLnBrk="1" latinLnBrk="0" hangingPunct="1">
              <a:spcBef>
                <a:spcPts val="500"/>
              </a:spcBef>
              <a:spcAft>
                <a:spcPts val="500"/>
              </a:spcAft>
              <a:buClr>
                <a:srgbClr val="36C746"/>
              </a:buClr>
              <a:buFont typeface="Arial"/>
              <a:buChar char="•"/>
              <a:defRPr sz="1200" kern="1200">
                <a:solidFill>
                  <a:schemeClr val="accent1"/>
                </a:solidFill>
                <a:latin typeface="Arial"/>
                <a:ea typeface="+mn-ea"/>
                <a:cs typeface="Arial"/>
              </a:defRPr>
            </a:lvl2pPr>
            <a:lvl3pPr marL="538163" indent="-179388" algn="l" defTabSz="457200" rtl="0" eaLnBrk="1" latinLnBrk="0" hangingPunct="1">
              <a:spcBef>
                <a:spcPts val="500"/>
              </a:spcBef>
              <a:spcAft>
                <a:spcPts val="500"/>
              </a:spcAft>
              <a:buClr>
                <a:srgbClr val="36C746"/>
              </a:buClr>
              <a:buFont typeface="Arial" panose="020B0604020202020204" pitchFamily="34" charset="0"/>
              <a:buChar char="–"/>
              <a:defRPr sz="1100" kern="1200">
                <a:solidFill>
                  <a:schemeClr val="accent1"/>
                </a:solidFill>
                <a:latin typeface="Arial"/>
                <a:ea typeface="+mn-ea"/>
                <a:cs typeface="Arial"/>
              </a:defRPr>
            </a:lvl3pPr>
            <a:lvl4pPr marL="719138" indent="-17938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4pPr>
            <a:lvl5pPr marL="896938" indent="-18573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5pPr>
            <a:lvl6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baseline="0">
                <a:solidFill>
                  <a:schemeClr val="accent1"/>
                </a:solidFill>
                <a:latin typeface="Arial" panose="020B0604020202020204" pitchFamily="34" charset="0"/>
                <a:ea typeface="+mn-ea"/>
                <a:cs typeface="Arial" panose="020B0604020202020204" pitchFamily="34" charset="0"/>
              </a:defRPr>
            </a:lvl6pPr>
            <a:lvl7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a:solidFill>
                  <a:schemeClr val="accent1"/>
                </a:solidFill>
                <a:latin typeface="Arial" panose="020B0604020202020204" pitchFamily="34" charset="0"/>
                <a:ea typeface="+mn-ea"/>
                <a:cs typeface="Arial" panose="020B0604020202020204" pitchFamily="34" charset="0"/>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5875" marR="0" lvl="0" indent="0" algn="l" defTabSz="457189" rtl="0" eaLnBrk="1" fontAlgn="auto" latinLnBrk="0" hangingPunct="1">
              <a:lnSpc>
                <a:spcPct val="100000"/>
              </a:lnSpc>
              <a:spcBef>
                <a:spcPts val="500"/>
              </a:spcBef>
              <a:spcAft>
                <a:spcPts val="500"/>
              </a:spcAft>
              <a:buClr>
                <a:srgbClr val="3DCD58"/>
              </a:buClr>
              <a:buSzTx/>
              <a:buFont typeface="Arial" panose="020B0604020202020204" pitchFamily="34" charset="0"/>
              <a:buNone/>
              <a:tabLst/>
              <a:defRPr/>
            </a:pPr>
            <a:r>
              <a:rPr kumimoji="0" lang="en-US" sz="1598" b="0" i="0" u="none" strike="noStrike" kern="1200" cap="none" spc="0" normalizeH="0" baseline="0" noProof="0" dirty="0">
                <a:ln>
                  <a:noFill/>
                </a:ln>
                <a:solidFill>
                  <a:prstClr val="white"/>
                </a:solidFill>
                <a:effectLst/>
                <a:uLnTx/>
                <a:uFillTx/>
                <a:latin typeface="Arial"/>
                <a:ea typeface="+mn-ea"/>
                <a:cs typeface="Arial"/>
              </a:rPr>
              <a:t>Transforming from instructor lead to self-paced &amp; on-demand training</a:t>
            </a:r>
          </a:p>
        </p:txBody>
      </p:sp>
      <p:sp>
        <p:nvSpPr>
          <p:cNvPr id="15" name="Rounded Rectangle 11">
            <a:extLst>
              <a:ext uri="{FF2B5EF4-FFF2-40B4-BE49-F238E27FC236}">
                <a16:creationId xmlns:a16="http://schemas.microsoft.com/office/drawing/2014/main" id="{D92822DD-1FFB-4D4C-A929-3A7ECE933FE8}"/>
              </a:ext>
            </a:extLst>
          </p:cNvPr>
          <p:cNvSpPr/>
          <p:nvPr/>
        </p:nvSpPr>
        <p:spPr>
          <a:xfrm>
            <a:off x="3827868" y="884100"/>
            <a:ext cx="5158620" cy="2369463"/>
          </a:xfrm>
          <a:prstGeom prst="roundRect">
            <a:avLst>
              <a:gd name="adj" fmla="val 7462"/>
            </a:avLst>
          </a:prstGeom>
          <a:solidFill>
            <a:srgbClr val="00B050"/>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Arial"/>
                <a:ea typeface="+mn-ea"/>
                <a:cs typeface="+mn-cs"/>
              </a:rPr>
              <a:t>Faster onboarding </a:t>
            </a:r>
            <a:r>
              <a:rPr kumimoji="0" lang="en-US" sz="1600" b="0" i="0" u="none" strike="noStrike" kern="0" cap="none" spc="0" normalizeH="0" baseline="0" noProof="0" dirty="0">
                <a:ln>
                  <a:noFill/>
                </a:ln>
                <a:solidFill>
                  <a:prstClr val="black"/>
                </a:solidFill>
                <a:effectLst/>
                <a:uLnTx/>
                <a:uFillTx/>
                <a:latin typeface="Arial"/>
                <a:ea typeface="+mn-ea"/>
                <a:cs typeface="+mn-cs"/>
              </a:rPr>
              <a:t>for new application engineers and ‘power’ end users via digital training available </a:t>
            </a:r>
            <a:r>
              <a:rPr kumimoji="0" lang="en-US" sz="1600" b="1" i="0" u="none" strike="noStrike" kern="0" cap="none" spc="0" normalizeH="0" baseline="0" noProof="0" dirty="0">
                <a:ln>
                  <a:noFill/>
                </a:ln>
                <a:solidFill>
                  <a:prstClr val="black"/>
                </a:solidFill>
                <a:effectLst/>
                <a:uLnTx/>
                <a:uFillTx/>
                <a:latin typeface="Arial"/>
                <a:ea typeface="+mn-ea"/>
                <a:cs typeface="+mn-cs"/>
              </a:rPr>
              <a:t>on-</a:t>
            </a:r>
            <a:r>
              <a:rPr kumimoji="0" lang="en-US" sz="1600" b="1" i="0" u="none" strike="noStrike" kern="0" cap="none" spc="0" normalizeH="0" baseline="0" noProof="0" dirty="0" err="1">
                <a:ln>
                  <a:noFill/>
                </a:ln>
                <a:solidFill>
                  <a:prstClr val="black"/>
                </a:solidFill>
                <a:effectLst/>
                <a:uLnTx/>
                <a:uFillTx/>
                <a:latin typeface="Arial"/>
                <a:ea typeface="+mn-ea"/>
                <a:cs typeface="+mn-cs"/>
              </a:rPr>
              <a:t>deman</a:t>
            </a:r>
            <a:r>
              <a:rPr kumimoji="0" lang="en-US" sz="1600" b="1" i="0" u="none" strike="noStrike" kern="0" cap="none" spc="0" normalizeH="0" baseline="0" noProof="0" dirty="0">
                <a:ln>
                  <a:noFill/>
                </a:ln>
                <a:solidFill>
                  <a:prstClr val="black"/>
                </a:solidFill>
                <a:effectLst/>
                <a:uLnTx/>
                <a:uFillTx/>
                <a:latin typeface="Arial"/>
                <a:ea typeface="+mn-ea"/>
                <a:cs typeface="+mn-cs"/>
              </a:rPr>
              <a:t>d</a:t>
            </a:r>
            <a:r>
              <a:rPr kumimoji="0" lang="en-US" sz="1600" b="0" i="0" u="none" strike="noStrike" kern="0" cap="none" spc="0" normalizeH="0" baseline="0" noProof="0" dirty="0">
                <a:ln>
                  <a:noFill/>
                </a:ln>
                <a:solidFill>
                  <a:prstClr val="black"/>
                </a:solidFill>
                <a:effectLst/>
                <a:uLnTx/>
                <a:uFillTx/>
                <a:latin typeface="Arial"/>
                <a:ea typeface="+mn-ea"/>
                <a:cs typeface="+mn-cs"/>
              </a:rPr>
              <a:t> for </a:t>
            </a:r>
            <a:r>
              <a:rPr kumimoji="0" lang="en-US" sz="1600" b="1" i="0" u="none" strike="noStrike" kern="0" cap="none" spc="0" normalizeH="0" baseline="0" noProof="0" dirty="0">
                <a:ln>
                  <a:noFill/>
                </a:ln>
                <a:solidFill>
                  <a:prstClr val="black"/>
                </a:solidFill>
                <a:effectLst/>
                <a:uLnTx/>
                <a:uFillTx/>
                <a:latin typeface="Arial"/>
                <a:ea typeface="+mn-ea"/>
                <a:cs typeface="+mn-cs"/>
              </a:rPr>
              <a:t>self-paced</a:t>
            </a:r>
            <a:r>
              <a:rPr kumimoji="0" lang="en-US" sz="1600" b="0" i="0" u="none" strike="noStrike" kern="0" cap="none" spc="0" normalizeH="0" baseline="0" noProof="0" dirty="0">
                <a:ln>
                  <a:noFill/>
                </a:ln>
                <a:solidFill>
                  <a:prstClr val="black"/>
                </a:solidFill>
                <a:effectLst/>
                <a:uLnTx/>
                <a:uFillTx/>
                <a:latin typeface="Arial"/>
                <a:ea typeface="+mn-ea"/>
                <a:cs typeface="+mn-cs"/>
              </a:rPr>
              <a:t> learning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Arial"/>
                <a:ea typeface="+mn-ea"/>
                <a:cs typeface="+mn-cs"/>
              </a:rPr>
              <a:t>Content includes </a:t>
            </a:r>
            <a:r>
              <a:rPr kumimoji="0" lang="en-US" sz="1600" b="1" i="0" u="none" strike="noStrike" kern="0" cap="none" spc="0" normalizeH="0" baseline="0" noProof="0" dirty="0">
                <a:ln>
                  <a:noFill/>
                </a:ln>
                <a:solidFill>
                  <a:prstClr val="black"/>
                </a:solidFill>
                <a:effectLst/>
                <a:uLnTx/>
                <a:uFillTx/>
                <a:latin typeface="Arial"/>
                <a:ea typeface="+mn-ea"/>
                <a:cs typeface="+mn-cs"/>
              </a:rPr>
              <a:t>full digitalization </a:t>
            </a:r>
            <a:r>
              <a:rPr kumimoji="0" lang="en-US" sz="1600" b="0" i="0" u="none" strike="noStrike" kern="0" cap="none" spc="0" normalizeH="0" baseline="0" noProof="0" dirty="0">
                <a:ln>
                  <a:noFill/>
                </a:ln>
                <a:solidFill>
                  <a:prstClr val="black"/>
                </a:solidFill>
                <a:effectLst/>
                <a:uLnTx/>
                <a:uFillTx/>
                <a:latin typeface="Arial"/>
                <a:ea typeface="+mn-ea"/>
                <a:cs typeface="+mn-cs"/>
              </a:rPr>
              <a:t>of </a:t>
            </a:r>
            <a:r>
              <a:rPr kumimoji="0" lang="en-US" sz="1600" b="1" i="0" u="none" strike="noStrike" kern="0" cap="none" spc="0" normalizeH="0" baseline="0" noProof="0" dirty="0">
                <a:ln>
                  <a:noFill/>
                </a:ln>
                <a:solidFill>
                  <a:prstClr val="black"/>
                </a:solidFill>
                <a:effectLst/>
                <a:uLnTx/>
                <a:uFillTx/>
                <a:latin typeface="Arial"/>
                <a:ea typeface="+mn-ea"/>
                <a:cs typeface="+mn-cs"/>
              </a:rPr>
              <a:t>Project</a:t>
            </a:r>
            <a:r>
              <a:rPr kumimoji="0" lang="en-US" sz="1600" b="0" i="0" u="none" strike="noStrike" kern="0" cap="none" spc="0" normalizeH="0" baseline="0" noProof="0" dirty="0">
                <a:ln>
                  <a:noFill/>
                </a:ln>
                <a:solidFill>
                  <a:prstClr val="black"/>
                </a:solidFill>
                <a:effectLst/>
                <a:uLnTx/>
                <a:uFillTx/>
                <a:latin typeface="Arial"/>
                <a:ea typeface="+mn-ea"/>
                <a:cs typeface="+mn-cs"/>
              </a:rPr>
              <a:t> </a:t>
            </a:r>
            <a:r>
              <a:rPr kumimoji="0" lang="en-US" sz="1600" b="1" i="0" u="none" strike="noStrike" kern="0" cap="none" spc="0" normalizeH="0" baseline="0" noProof="0" dirty="0">
                <a:ln>
                  <a:noFill/>
                </a:ln>
                <a:solidFill>
                  <a:prstClr val="black"/>
                </a:solidFill>
                <a:effectLst/>
                <a:uLnTx/>
                <a:uFillTx/>
                <a:latin typeface="Arial"/>
                <a:ea typeface="+mn-ea"/>
                <a:cs typeface="+mn-cs"/>
              </a:rPr>
              <a:t>Deployment </a:t>
            </a:r>
            <a:r>
              <a:rPr kumimoji="0" lang="en-US" sz="1600" b="0" i="0" u="none" strike="noStrike" kern="0" cap="none" spc="0" normalizeH="0" baseline="0" noProof="0" dirty="0">
                <a:ln>
                  <a:noFill/>
                </a:ln>
                <a:solidFill>
                  <a:prstClr val="black"/>
                </a:solidFill>
                <a:effectLst/>
                <a:uLnTx/>
                <a:uFillTx/>
                <a:latin typeface="Arial"/>
                <a:ea typeface="+mn-ea"/>
                <a:cs typeface="+mn-cs"/>
              </a:rPr>
              <a:t>technical training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black"/>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prstClr val="black"/>
                </a:solidFill>
                <a:effectLst/>
                <a:uLnTx/>
                <a:uFillTx/>
                <a:latin typeface="Arial"/>
                <a:ea typeface="+mn-ea"/>
                <a:cs typeface="+mn-cs"/>
              </a:rPr>
              <a:t>Accessible to </a:t>
            </a:r>
            <a:r>
              <a:rPr kumimoji="0" lang="en-US" sz="1600" b="1" i="0" u="none" strike="noStrike" kern="0" cap="none" spc="0" normalizeH="0" baseline="0" noProof="0" dirty="0">
                <a:ln>
                  <a:noFill/>
                </a:ln>
                <a:solidFill>
                  <a:prstClr val="black"/>
                </a:solidFill>
                <a:effectLst/>
                <a:uLnTx/>
                <a:uFillTx/>
                <a:latin typeface="Arial"/>
                <a:ea typeface="+mn-ea"/>
                <a:cs typeface="+mn-cs"/>
              </a:rPr>
              <a:t>Schneider Electric </a:t>
            </a:r>
            <a:r>
              <a:rPr kumimoji="0" lang="en-US" sz="1600" b="0" i="0" u="none" strike="noStrike" kern="0" cap="none" spc="0" normalizeH="0" baseline="0" noProof="0" dirty="0">
                <a:ln>
                  <a:noFill/>
                </a:ln>
                <a:solidFill>
                  <a:prstClr val="black"/>
                </a:solidFill>
                <a:effectLst/>
                <a:uLnTx/>
                <a:uFillTx/>
                <a:latin typeface="Arial"/>
                <a:ea typeface="+mn-ea"/>
                <a:cs typeface="+mn-cs"/>
              </a:rPr>
              <a:t>&amp; </a:t>
            </a:r>
            <a:r>
              <a:rPr kumimoji="0" lang="en-US" sz="1600" b="1" i="0" u="none" strike="noStrike" kern="0" cap="none" spc="0" normalizeH="0" baseline="0" noProof="0" dirty="0">
                <a:ln>
                  <a:noFill/>
                </a:ln>
                <a:solidFill>
                  <a:prstClr val="black"/>
                </a:solidFill>
                <a:effectLst/>
                <a:uLnTx/>
                <a:uFillTx/>
                <a:latin typeface="Arial"/>
                <a:ea typeface="+mn-ea"/>
                <a:cs typeface="+mn-cs"/>
              </a:rPr>
              <a:t>EcoXperts</a:t>
            </a:r>
            <a:r>
              <a:rPr kumimoji="0" lang="en-US" sz="1600" b="0" i="0" u="none" strike="noStrike" kern="0" cap="none" spc="0" normalizeH="0" baseline="0" noProof="0" dirty="0">
                <a:ln>
                  <a:noFill/>
                </a:ln>
                <a:solidFill>
                  <a:prstClr val="black"/>
                </a:solidFill>
                <a:effectLst/>
                <a:uLnTx/>
                <a:uFillTx/>
                <a:latin typeface="Arial"/>
                <a:ea typeface="+mn-ea"/>
                <a:cs typeface="+mn-cs"/>
              </a:rPr>
              <a:t> via </a:t>
            </a:r>
            <a:r>
              <a:rPr kumimoji="0" lang="en-US" sz="1600" b="0" i="0" u="none" strike="noStrike" kern="0" cap="none" spc="0" normalizeH="0" baseline="0" noProof="0" dirty="0">
                <a:ln>
                  <a:noFill/>
                </a:ln>
                <a:solidFill>
                  <a:prstClr val="black"/>
                </a:solidFill>
                <a:effectLst/>
                <a:uLnTx/>
                <a:uFillTx/>
                <a:latin typeface="Arial"/>
                <a:ea typeface="+mn-ea"/>
                <a:cs typeface="+mn-cs"/>
                <a:hlinkClick r:id="rId3"/>
              </a:rPr>
              <a:t>MyLearningLink</a:t>
            </a:r>
            <a:endParaRPr kumimoji="0" lang="en-US" sz="1600" b="1" i="0" u="none" strike="noStrike" kern="0" cap="none" spc="0" normalizeH="0" baseline="0" noProof="0" dirty="0">
              <a:ln>
                <a:noFill/>
              </a:ln>
              <a:solidFill>
                <a:prstClr val="black"/>
              </a:solidFill>
              <a:effectLst/>
              <a:uLnTx/>
              <a:uFillTx/>
              <a:latin typeface="Arial"/>
              <a:ea typeface="+mn-ea"/>
              <a:cs typeface="+mn-cs"/>
            </a:endParaRPr>
          </a:p>
        </p:txBody>
      </p:sp>
      <p:pic>
        <p:nvPicPr>
          <p:cNvPr id="2" name="Picture 1">
            <a:extLst>
              <a:ext uri="{FF2B5EF4-FFF2-40B4-BE49-F238E27FC236}">
                <a16:creationId xmlns:a16="http://schemas.microsoft.com/office/drawing/2014/main" id="{33EEABD2-A911-4BF1-B4C7-C7D5204D254B}"/>
              </a:ext>
            </a:extLst>
          </p:cNvPr>
          <p:cNvPicPr>
            <a:picLocks noChangeAspect="1"/>
          </p:cNvPicPr>
          <p:nvPr/>
        </p:nvPicPr>
        <p:blipFill>
          <a:blip r:embed="rId4"/>
          <a:stretch>
            <a:fillRect/>
          </a:stretch>
        </p:blipFill>
        <p:spPr>
          <a:xfrm>
            <a:off x="259181" y="884100"/>
            <a:ext cx="3371429" cy="3942857"/>
          </a:xfrm>
          <a:prstGeom prst="rect">
            <a:avLst/>
          </a:prstGeom>
        </p:spPr>
      </p:pic>
      <p:sp>
        <p:nvSpPr>
          <p:cNvPr id="6" name="Rounded Rectangle 11">
            <a:extLst>
              <a:ext uri="{FF2B5EF4-FFF2-40B4-BE49-F238E27FC236}">
                <a16:creationId xmlns:a16="http://schemas.microsoft.com/office/drawing/2014/main" id="{53E04F06-B6B1-494B-8C86-6E65DDFFCD9B}"/>
              </a:ext>
            </a:extLst>
          </p:cNvPr>
          <p:cNvSpPr/>
          <p:nvPr/>
        </p:nvSpPr>
        <p:spPr>
          <a:xfrm>
            <a:off x="3827868" y="3360071"/>
            <a:ext cx="5158620" cy="992189"/>
          </a:xfrm>
          <a:prstGeom prst="roundRect">
            <a:avLst>
              <a:gd name="adj" fmla="val 7462"/>
            </a:avLst>
          </a:prstGeom>
          <a:solidFill>
            <a:srgbClr val="00B050"/>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0" cap="none" spc="0" normalizeH="0" baseline="0" noProof="0" dirty="0">
                <a:ln>
                  <a:noFill/>
                </a:ln>
                <a:solidFill>
                  <a:prstClr val="black"/>
                </a:solidFill>
                <a:effectLst/>
                <a:uLnTx/>
                <a:uFillTx/>
                <a:latin typeface="Arial"/>
                <a:ea typeface="+mn-ea"/>
                <a:cs typeface="+mn-cs"/>
              </a:rPr>
              <a:t>Approaching </a:t>
            </a:r>
            <a:r>
              <a:rPr kumimoji="0" lang="en-US" sz="1600" b="1" i="0" u="none" strike="noStrike" kern="0" cap="none" spc="0" normalizeH="0" baseline="0" noProof="0" dirty="0">
                <a:ln>
                  <a:noFill/>
                </a:ln>
                <a:solidFill>
                  <a:prstClr val="black"/>
                </a:solidFill>
                <a:effectLst/>
                <a:uLnTx/>
                <a:uFillTx/>
                <a:latin typeface="Arial"/>
                <a:ea typeface="+mn-ea"/>
                <a:cs typeface="+mn-cs"/>
              </a:rPr>
              <a:t>500 individuals </a:t>
            </a:r>
            <a:r>
              <a:rPr kumimoji="0" lang="en-US" sz="1600" i="0" u="none" strike="noStrike" kern="0" cap="none" spc="0" normalizeH="0" baseline="0" noProof="0" dirty="0">
                <a:ln>
                  <a:noFill/>
                </a:ln>
                <a:solidFill>
                  <a:prstClr val="black"/>
                </a:solidFill>
                <a:effectLst/>
                <a:uLnTx/>
                <a:uFillTx/>
                <a:latin typeface="Arial"/>
                <a:ea typeface="+mn-ea"/>
                <a:cs typeface="+mn-cs"/>
              </a:rPr>
              <a:t>who have taken advantage of technical training videos since February 2021!</a:t>
            </a:r>
          </a:p>
        </p:txBody>
      </p:sp>
    </p:spTree>
    <p:extLst>
      <p:ext uri="{BB962C8B-B14F-4D97-AF65-F5344CB8AC3E}">
        <p14:creationId xmlns:p14="http://schemas.microsoft.com/office/powerpoint/2010/main" val="16628059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C118AE91-6E76-4DD1-BDC5-3BCEB951A94E}"/>
              </a:ext>
            </a:extLst>
          </p:cNvPr>
          <p:cNvSpPr txBox="1">
            <a:spLocks/>
          </p:cNvSpPr>
          <p:nvPr/>
        </p:nvSpPr>
        <p:spPr>
          <a:xfrm>
            <a:off x="0" y="-1"/>
            <a:ext cx="2381693" cy="553998"/>
          </a:xfrm>
          <a:prstGeom prst="rect">
            <a:avLst/>
          </a:prstGeom>
        </p:spPr>
        <p:txBody>
          <a:bodyPr/>
          <a:lstStyle>
            <a:lvl1pPr algn="ctr" defTabSz="457184" rtl="0" eaLnBrk="1" latinLnBrk="0" hangingPunct="1">
              <a:spcBef>
                <a:spcPct val="0"/>
              </a:spcBef>
              <a:buNone/>
              <a:defRPr sz="4400" kern="1200">
                <a:solidFill>
                  <a:schemeClr val="tx1"/>
                </a:solidFill>
                <a:latin typeface="+mj-lt"/>
                <a:ea typeface="+mj-ea"/>
                <a:cs typeface="+mj-cs"/>
              </a:defRPr>
            </a:lvl1pPr>
          </a:lstStyle>
          <a:p>
            <a:pPr marL="0" marR="0" lvl="0" indent="0" algn="ctr" defTabSz="457184"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a:ea typeface="+mj-ea"/>
                <a:cs typeface="+mj-cs"/>
              </a:rPr>
              <a:t>PO 2021 Launch</a:t>
            </a:r>
          </a:p>
          <a:p>
            <a:pPr marL="0" marR="0" lvl="0" indent="0" algn="ctr" defTabSz="457184"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a:ea typeface="+mj-ea"/>
                <a:cs typeface="+mj-cs"/>
              </a:rPr>
              <a:t>Design &amp; Quote Delta</a:t>
            </a:r>
          </a:p>
          <a:p>
            <a:pPr marL="0" marR="0" lvl="0" indent="0" algn="ctr" defTabSz="457184" rtl="0" eaLnBrk="1" fontAlgn="auto" latinLnBrk="0" hangingPunct="1">
              <a:lnSpc>
                <a:spcPct val="100000"/>
              </a:lnSpc>
              <a:spcBef>
                <a:spcPct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Arial"/>
              <a:ea typeface="+mj-ea"/>
              <a:cs typeface="+mj-cs"/>
            </a:endParaRPr>
          </a:p>
          <a:p>
            <a:pPr marL="0" marR="0" lvl="0" indent="0" algn="l" defTabSz="457184" rtl="0" eaLnBrk="1" fontAlgn="auto" latinLnBrk="0" hangingPunct="1">
              <a:lnSpc>
                <a:spcPct val="100000"/>
              </a:lnSpc>
              <a:spcBef>
                <a:spcPct val="0"/>
              </a:spcBef>
              <a:spcAft>
                <a:spcPts val="0"/>
              </a:spcAft>
              <a:buClrTx/>
              <a:buSzTx/>
              <a:buFontTx/>
              <a:buNone/>
              <a:tabLst/>
              <a:defRPr/>
            </a:pPr>
            <a:r>
              <a:rPr kumimoji="0" lang="de-DE" sz="2000" b="0" i="0" u="none" strike="noStrike" kern="1200" cap="none" spc="0" normalizeH="0" baseline="0" noProof="0" dirty="0">
                <a:ln>
                  <a:noFill/>
                </a:ln>
                <a:solidFill>
                  <a:prstClr val="black"/>
                </a:solidFill>
                <a:effectLst/>
                <a:uLnTx/>
                <a:uFillTx/>
                <a:latin typeface="Arial"/>
                <a:ea typeface="+mj-ea"/>
                <a:cs typeface="+mj-cs"/>
              </a:rPr>
              <a:t> </a:t>
            </a:r>
            <a:endParaRPr kumimoji="0" lang="en-US" sz="2000" b="0" i="0" u="none" strike="noStrike" kern="1200" cap="none" spc="0" normalizeH="0" baseline="0" noProof="0" dirty="0">
              <a:ln>
                <a:noFill/>
              </a:ln>
              <a:solidFill>
                <a:prstClr val="black"/>
              </a:solidFill>
              <a:effectLst/>
              <a:uLnTx/>
              <a:uFillTx/>
              <a:latin typeface="Arial"/>
              <a:ea typeface="+mj-ea"/>
              <a:cs typeface="+mj-cs"/>
            </a:endParaRPr>
          </a:p>
        </p:txBody>
      </p:sp>
      <p:sp>
        <p:nvSpPr>
          <p:cNvPr id="7" name="Rectangle 6">
            <a:extLst>
              <a:ext uri="{FF2B5EF4-FFF2-40B4-BE49-F238E27FC236}">
                <a16:creationId xmlns:a16="http://schemas.microsoft.com/office/drawing/2014/main" id="{1CE249AF-39FE-4E20-8793-93B0DE59F8AF}"/>
              </a:ext>
            </a:extLst>
          </p:cNvPr>
          <p:cNvSpPr/>
          <p:nvPr/>
        </p:nvSpPr>
        <p:spPr>
          <a:xfrm>
            <a:off x="2438400" y="-1"/>
            <a:ext cx="6783977"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l" defTabSz="45718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45718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45718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45718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45718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a:ea typeface="+mn-ea"/>
                <a:cs typeface="+mn-cs"/>
              </a:rPr>
              <a:t>1 – Introductions</a:t>
            </a:r>
            <a:endParaRPr kumimoji="0" lang="en-US" sz="1600" b="0" i="1"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457184" rtl="0" eaLnBrk="1" fontAlgn="auto" latinLnBrk="0" hangingPunct="1">
              <a:lnSpc>
                <a:spcPct val="100000"/>
              </a:lnSpc>
              <a:spcBef>
                <a:spcPts val="0"/>
              </a:spcBef>
              <a:spcAft>
                <a:spcPts val="0"/>
              </a:spcAft>
              <a:buClrTx/>
              <a:buSzTx/>
              <a:buFontTx/>
              <a:buNone/>
              <a:tabLst/>
              <a:defRPr/>
            </a:pPr>
            <a:endParaRPr kumimoji="0" lang="en-US" sz="1600" b="0" i="1"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45718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a:ea typeface="+mn-ea"/>
                <a:cs typeface="+mn-cs"/>
              </a:rPr>
              <a:t>2 – Power Operation 2021 Launch Schedule</a:t>
            </a:r>
          </a:p>
          <a:p>
            <a:pPr marL="0" marR="0" lvl="0" indent="0" algn="l" defTabSz="45718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45718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a:ea typeface="+mn-ea"/>
                <a:cs typeface="+mn-cs"/>
              </a:rPr>
              <a:t>3 – Finding Power Operation 2021 resources / collateral</a:t>
            </a:r>
          </a:p>
          <a:p>
            <a:pPr marL="0" marR="0" lvl="0" indent="0" algn="l" defTabSz="45718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45718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a:ea typeface="+mn-ea"/>
                <a:cs typeface="+mn-cs"/>
              </a:rPr>
              <a:t>4 – Power Operation 2021 What’s New </a:t>
            </a:r>
            <a:r>
              <a:rPr kumimoji="0" lang="en-US" sz="1600" b="0" i="1" u="none" strike="noStrike" kern="1200" cap="none" spc="0" normalizeH="0" baseline="0" noProof="0" dirty="0">
                <a:ln>
                  <a:noFill/>
                </a:ln>
                <a:solidFill>
                  <a:prstClr val="white"/>
                </a:solidFill>
                <a:effectLst/>
                <a:uLnTx/>
                <a:uFillTx/>
                <a:latin typeface="Arial"/>
                <a:ea typeface="+mn-ea"/>
                <a:cs typeface="+mn-cs"/>
              </a:rPr>
              <a:t>(Promote &amp; Sell recap)</a:t>
            </a:r>
          </a:p>
          <a:p>
            <a:pPr marL="0" marR="0" lvl="0" indent="0" algn="l" defTabSz="45718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45718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a:ea typeface="+mn-ea"/>
                <a:cs typeface="+mn-cs"/>
              </a:rPr>
              <a:t>5 – Design &amp; Quote resources / collateral</a:t>
            </a:r>
          </a:p>
          <a:p>
            <a:pPr marL="0" marR="0" lvl="0" indent="0" algn="l" defTabSz="45718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45718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a:ea typeface="+mn-ea"/>
                <a:cs typeface="+mn-cs"/>
              </a:rPr>
              <a:t>6 – Design Guide What’s New</a:t>
            </a:r>
          </a:p>
          <a:p>
            <a:pPr marL="0" marR="0" lvl="0" indent="0" algn="l" defTabSz="45718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45718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a:ea typeface="+mn-ea"/>
                <a:cs typeface="+mn-cs"/>
              </a:rPr>
              <a:t>7 – How to Order Power Operation What’s New</a:t>
            </a:r>
          </a:p>
          <a:p>
            <a:pPr marL="0" marR="0" lvl="0" indent="0" algn="l" defTabSz="45718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45718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a:ea typeface="+mn-ea"/>
                <a:cs typeface="+mn-cs"/>
              </a:rPr>
              <a:t>8 – Your Questions</a:t>
            </a:r>
          </a:p>
          <a:p>
            <a:pPr marL="0" marR="0" lvl="0" indent="0" algn="l" defTabSz="45718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mn-cs"/>
            </a:endParaRPr>
          </a:p>
        </p:txBody>
      </p:sp>
      <p:sp>
        <p:nvSpPr>
          <p:cNvPr id="5" name="Rectangle 4">
            <a:extLst>
              <a:ext uri="{FF2B5EF4-FFF2-40B4-BE49-F238E27FC236}">
                <a16:creationId xmlns:a16="http://schemas.microsoft.com/office/drawing/2014/main" id="{7457AE39-5A6B-4750-A116-8241E9E1232D}"/>
              </a:ext>
            </a:extLst>
          </p:cNvPr>
          <p:cNvSpPr/>
          <p:nvPr/>
        </p:nvSpPr>
        <p:spPr>
          <a:xfrm>
            <a:off x="2006008" y="1955828"/>
            <a:ext cx="6344095" cy="286248"/>
          </a:xfrm>
          <a:prstGeom prst="rect">
            <a:avLst/>
          </a:prstGeom>
          <a:no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 name="TextBox 2">
            <a:extLst>
              <a:ext uri="{FF2B5EF4-FFF2-40B4-BE49-F238E27FC236}">
                <a16:creationId xmlns:a16="http://schemas.microsoft.com/office/drawing/2014/main" id="{5A5A7224-DEF0-44E4-BC9F-3AF849204235}"/>
              </a:ext>
            </a:extLst>
          </p:cNvPr>
          <p:cNvSpPr txBox="1"/>
          <p:nvPr/>
        </p:nvSpPr>
        <p:spPr>
          <a:xfrm>
            <a:off x="1793358" y="0"/>
            <a:ext cx="645042" cy="4770537"/>
          </a:xfrm>
          <a:prstGeom prst="rect">
            <a:avLst/>
          </a:prstGeom>
          <a:noFill/>
        </p:spPr>
        <p:txBody>
          <a:bodyPr wrap="square" rtlCol="0">
            <a:spAutoFit/>
          </a:bodyPr>
          <a:lstStyle/>
          <a:p>
            <a:pPr marL="0" marR="0" lvl="0" indent="0" algn="l" defTabSz="45718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45718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45718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r" defTabSz="45718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r" defTabSz="45718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95000"/>
                  </a:prstClr>
                </a:solidFill>
                <a:effectLst/>
                <a:uLnTx/>
                <a:uFillTx/>
                <a:latin typeface="Arial"/>
                <a:ea typeface="+mn-ea"/>
                <a:cs typeface="+mn-cs"/>
              </a:rPr>
              <a:t>5’</a:t>
            </a:r>
          </a:p>
          <a:p>
            <a:pPr marL="0" marR="0" lvl="0" indent="0" algn="r" defTabSz="45718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lumMod val="95000"/>
                </a:prstClr>
              </a:solidFill>
              <a:effectLst/>
              <a:uLnTx/>
              <a:uFillTx/>
              <a:latin typeface="Arial"/>
              <a:ea typeface="+mn-ea"/>
              <a:cs typeface="+mn-cs"/>
            </a:endParaRPr>
          </a:p>
          <a:p>
            <a:pPr marL="0" marR="0" lvl="0" indent="0" algn="r" defTabSz="45718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95000"/>
                  </a:prstClr>
                </a:solidFill>
                <a:effectLst/>
                <a:uLnTx/>
                <a:uFillTx/>
                <a:latin typeface="Arial"/>
                <a:ea typeface="+mn-ea"/>
                <a:cs typeface="+mn-cs"/>
              </a:rPr>
              <a:t>5’</a:t>
            </a:r>
          </a:p>
          <a:p>
            <a:pPr marL="0" marR="0" lvl="0" indent="0" algn="r" defTabSz="45718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lumMod val="95000"/>
                </a:prstClr>
              </a:solidFill>
              <a:effectLst/>
              <a:uLnTx/>
              <a:uFillTx/>
              <a:latin typeface="Arial"/>
              <a:ea typeface="+mn-ea"/>
              <a:cs typeface="+mn-cs"/>
            </a:endParaRPr>
          </a:p>
          <a:p>
            <a:pPr marL="0" marR="0" lvl="0" indent="0" algn="r" defTabSz="45718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95000"/>
                  </a:prstClr>
                </a:solidFill>
                <a:effectLst/>
                <a:uLnTx/>
                <a:uFillTx/>
                <a:latin typeface="Arial"/>
                <a:ea typeface="+mn-ea"/>
                <a:cs typeface="+mn-cs"/>
              </a:rPr>
              <a:t>5’</a:t>
            </a:r>
          </a:p>
          <a:p>
            <a:pPr marL="0" marR="0" lvl="0" indent="0" algn="r" defTabSz="45718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r" defTabSz="45718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95000"/>
                  </a:prstClr>
                </a:solidFill>
                <a:effectLst/>
                <a:uLnTx/>
                <a:uFillTx/>
                <a:latin typeface="Arial"/>
                <a:ea typeface="+mn-ea"/>
                <a:cs typeface="+mn-cs"/>
              </a:rPr>
              <a:t>10’</a:t>
            </a:r>
          </a:p>
          <a:p>
            <a:pPr marL="0" marR="0" lvl="0" indent="0" algn="r" defTabSz="45718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r" defTabSz="45718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95000"/>
                  </a:prstClr>
                </a:solidFill>
                <a:effectLst/>
                <a:uLnTx/>
                <a:uFillTx/>
                <a:latin typeface="Arial"/>
                <a:ea typeface="+mn-ea"/>
                <a:cs typeface="+mn-cs"/>
              </a:rPr>
              <a:t>5’</a:t>
            </a:r>
          </a:p>
          <a:p>
            <a:pPr marL="0" marR="0" lvl="0" indent="0" algn="r" defTabSz="45718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r" defTabSz="45718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95000"/>
                  </a:prstClr>
                </a:solidFill>
                <a:effectLst/>
                <a:uLnTx/>
                <a:uFillTx/>
                <a:latin typeface="Arial"/>
                <a:ea typeface="+mn-ea"/>
                <a:cs typeface="+mn-cs"/>
              </a:rPr>
              <a:t>40’</a:t>
            </a:r>
          </a:p>
          <a:p>
            <a:pPr marL="0" marR="0" lvl="0" indent="0" algn="r" defTabSz="45718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lumMod val="95000"/>
                </a:prstClr>
              </a:solidFill>
              <a:effectLst/>
              <a:uLnTx/>
              <a:uFillTx/>
              <a:latin typeface="Arial"/>
              <a:ea typeface="+mn-ea"/>
              <a:cs typeface="+mn-cs"/>
            </a:endParaRPr>
          </a:p>
          <a:p>
            <a:pPr marL="0" marR="0" lvl="0" indent="0" algn="r" defTabSz="45718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95000"/>
                  </a:prstClr>
                </a:solidFill>
                <a:effectLst/>
                <a:uLnTx/>
                <a:uFillTx/>
                <a:latin typeface="Arial"/>
                <a:ea typeface="+mn-ea"/>
                <a:cs typeface="+mn-cs"/>
              </a:rPr>
              <a:t>5’</a:t>
            </a:r>
          </a:p>
          <a:p>
            <a:pPr marL="0" marR="0" lvl="0" indent="0" algn="r" defTabSz="45718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lumMod val="95000"/>
                </a:prstClr>
              </a:solidFill>
              <a:effectLst/>
              <a:uLnTx/>
              <a:uFillTx/>
              <a:latin typeface="Arial"/>
              <a:ea typeface="+mn-ea"/>
              <a:cs typeface="+mn-cs"/>
            </a:endParaRPr>
          </a:p>
          <a:p>
            <a:pPr marL="0" marR="0" lvl="0" indent="0" algn="r" defTabSz="45718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95000"/>
                  </a:prstClr>
                </a:solidFill>
                <a:effectLst/>
                <a:uLnTx/>
                <a:uFillTx/>
                <a:latin typeface="Arial"/>
                <a:ea typeface="+mn-ea"/>
                <a:cs typeface="+mn-cs"/>
              </a:rPr>
              <a:t>15’</a:t>
            </a:r>
          </a:p>
        </p:txBody>
      </p:sp>
    </p:spTree>
    <p:extLst>
      <p:ext uri="{BB962C8B-B14F-4D97-AF65-F5344CB8AC3E}">
        <p14:creationId xmlns:p14="http://schemas.microsoft.com/office/powerpoint/2010/main" val="41702564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Content Placeholder 3">
            <a:extLst>
              <a:ext uri="{FF2B5EF4-FFF2-40B4-BE49-F238E27FC236}">
                <a16:creationId xmlns:a16="http://schemas.microsoft.com/office/drawing/2014/main" id="{BD577868-FA0E-464B-A5B7-564F44867837}"/>
              </a:ext>
            </a:extLst>
          </p:cNvPr>
          <p:cNvSpPr txBox="1">
            <a:spLocks/>
          </p:cNvSpPr>
          <p:nvPr/>
        </p:nvSpPr>
        <p:spPr>
          <a:xfrm>
            <a:off x="469936" y="1021129"/>
            <a:ext cx="3832679" cy="3647124"/>
          </a:xfrm>
          <a:prstGeom prst="rect">
            <a:avLst/>
          </a:prstGeom>
          <a:ln>
            <a:solidFill>
              <a:schemeClr val="bg1"/>
            </a:solidFill>
          </a:ln>
        </p:spPr>
        <p:txBody>
          <a:bodyPr>
            <a:normAutofit/>
          </a:bodyPr>
          <a:lstStyle>
            <a:lvl1pPr marL="173032" indent="-157158" algn="l" defTabSz="457184" rtl="0" eaLnBrk="1" latinLnBrk="0" hangingPunct="1">
              <a:spcBef>
                <a:spcPts val="500"/>
              </a:spcBef>
              <a:spcAft>
                <a:spcPts val="500"/>
              </a:spcAft>
              <a:buClr>
                <a:schemeClr val="bg2"/>
              </a:buClr>
              <a:buFont typeface="Arial" panose="020B0604020202020204" pitchFamily="34" charset="0"/>
              <a:buNone/>
              <a:defRPr sz="1500" kern="1200">
                <a:solidFill>
                  <a:schemeClr val="accent1"/>
                </a:solidFill>
                <a:latin typeface="Arial"/>
                <a:ea typeface="+mn-ea"/>
                <a:cs typeface="Arial"/>
              </a:defRPr>
            </a:lvl1pPr>
            <a:lvl2pPr marL="361938" indent="-182557" algn="l" defTabSz="447659" rtl="0" eaLnBrk="1" latinLnBrk="0" hangingPunct="1">
              <a:spcBef>
                <a:spcPts val="500"/>
              </a:spcBef>
              <a:spcAft>
                <a:spcPts val="500"/>
              </a:spcAft>
              <a:buClr>
                <a:srgbClr val="36C746"/>
              </a:buClr>
              <a:buFont typeface="Arial" pitchFamily="34" charset="0"/>
              <a:buChar char="•"/>
              <a:defRPr sz="1400" kern="1200">
                <a:solidFill>
                  <a:schemeClr val="accent1"/>
                </a:solidFill>
                <a:latin typeface="Arial"/>
                <a:ea typeface="+mn-ea"/>
                <a:cs typeface="Arial"/>
              </a:defRPr>
            </a:lvl2pPr>
            <a:lvl3pPr marL="538144" indent="-179382" algn="l" defTabSz="457184" rtl="0" eaLnBrk="1" latinLnBrk="0" hangingPunct="1">
              <a:spcBef>
                <a:spcPts val="500"/>
              </a:spcBef>
              <a:spcAft>
                <a:spcPts val="500"/>
              </a:spcAft>
              <a:buClr>
                <a:srgbClr val="36C746"/>
              </a:buClr>
              <a:buFont typeface="Arial" pitchFamily="34" charset="0"/>
              <a:buChar char="‒"/>
              <a:defRPr sz="1300" kern="1200">
                <a:solidFill>
                  <a:schemeClr val="accent1"/>
                </a:solidFill>
                <a:latin typeface="Arial"/>
                <a:ea typeface="+mn-ea"/>
                <a:cs typeface="Arial"/>
              </a:defRPr>
            </a:lvl3pPr>
            <a:lvl4pPr marL="719113" indent="-179382" algn="l" defTabSz="457184" rtl="0" eaLnBrk="1" latinLnBrk="0" hangingPunct="1">
              <a:spcBef>
                <a:spcPts val="500"/>
              </a:spcBef>
              <a:spcAft>
                <a:spcPts val="500"/>
              </a:spcAft>
              <a:buClr>
                <a:srgbClr val="36C746"/>
              </a:buClr>
              <a:buFont typeface="Arial" panose="020B0604020202020204" pitchFamily="34" charset="0"/>
              <a:buChar char="–"/>
              <a:defRPr sz="1200" kern="1200">
                <a:solidFill>
                  <a:schemeClr val="accent1"/>
                </a:solidFill>
                <a:latin typeface="Arial"/>
                <a:ea typeface="+mn-ea"/>
                <a:cs typeface="Arial"/>
              </a:defRPr>
            </a:lvl4pPr>
            <a:lvl5pPr marL="896906" indent="-185731" algn="l" defTabSz="457184" rtl="0" eaLnBrk="1" latinLnBrk="0" hangingPunct="1">
              <a:spcBef>
                <a:spcPts val="500"/>
              </a:spcBef>
              <a:spcAft>
                <a:spcPts val="500"/>
              </a:spcAft>
              <a:buClr>
                <a:srgbClr val="36C746"/>
              </a:buClr>
              <a:buFont typeface="Arial" panose="020B0604020202020204" pitchFamily="34" charset="0"/>
              <a:buChar char="–"/>
              <a:defRPr sz="1000" kern="1200">
                <a:solidFill>
                  <a:schemeClr val="accent1"/>
                </a:solidFill>
                <a:latin typeface="Arial"/>
                <a:ea typeface="+mn-ea"/>
                <a:cs typeface="Arial"/>
              </a:defRPr>
            </a:lvl5pPr>
            <a:lvl6pPr marL="896080" indent="-182874" algn="l" defTabSz="457184" rtl="0" eaLnBrk="1" latinLnBrk="0" hangingPunct="1">
              <a:spcBef>
                <a:spcPts val="500"/>
              </a:spcBef>
              <a:spcAft>
                <a:spcPts val="500"/>
              </a:spcAft>
              <a:buClr>
                <a:schemeClr val="bg2"/>
              </a:buClr>
              <a:buFont typeface="Arial" panose="020B0604020202020204" pitchFamily="34" charset="0"/>
              <a:buChar char="–"/>
              <a:defRPr sz="1000" kern="1200" baseline="0">
                <a:solidFill>
                  <a:schemeClr val="accent1"/>
                </a:solidFill>
                <a:latin typeface="Arial" panose="020B0604020202020204" pitchFamily="34" charset="0"/>
                <a:ea typeface="+mn-ea"/>
                <a:cs typeface="Arial" panose="020B0604020202020204" pitchFamily="34" charset="0"/>
              </a:defRPr>
            </a:lvl6pPr>
            <a:lvl7pPr marL="896080" indent="-182874" algn="l" defTabSz="457184" rtl="0" eaLnBrk="1" latinLnBrk="0" hangingPunct="1">
              <a:spcBef>
                <a:spcPts val="500"/>
              </a:spcBef>
              <a:spcAft>
                <a:spcPts val="500"/>
              </a:spcAft>
              <a:buClr>
                <a:schemeClr val="bg2"/>
              </a:buClr>
              <a:buFont typeface="Arial" panose="020B0604020202020204" pitchFamily="34" charset="0"/>
              <a:buChar char="–"/>
              <a:defRPr sz="900" kern="1200">
                <a:solidFill>
                  <a:schemeClr val="accent1"/>
                </a:solidFill>
                <a:latin typeface="Arial" panose="020B0604020202020204" pitchFamily="34" charset="0"/>
                <a:ea typeface="+mn-ea"/>
                <a:cs typeface="Arial" panose="020B0604020202020204" pitchFamily="34" charset="0"/>
              </a:defRPr>
            </a:lvl7pPr>
            <a:lvl8pPr marL="3428879" indent="-228592" algn="l" defTabSz="457184" rtl="0" eaLnBrk="1" latinLnBrk="0" hangingPunct="1">
              <a:spcBef>
                <a:spcPct val="20000"/>
              </a:spcBef>
              <a:buFont typeface="Arial"/>
              <a:buChar char="•"/>
              <a:defRPr sz="2000" kern="1200">
                <a:solidFill>
                  <a:schemeClr val="tx1"/>
                </a:solidFill>
                <a:latin typeface="+mn-lt"/>
                <a:ea typeface="+mn-ea"/>
                <a:cs typeface="+mn-cs"/>
              </a:defRPr>
            </a:lvl8pPr>
            <a:lvl9pPr marL="3886063" indent="-228592" algn="l" defTabSz="457184"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1600" b="1" dirty="0">
                <a:solidFill>
                  <a:srgbClr val="00B050"/>
                </a:solidFill>
              </a:rPr>
              <a:t>Exchange Extranet</a:t>
            </a:r>
          </a:p>
          <a:p>
            <a:pPr algn="ctr"/>
            <a:r>
              <a:rPr lang="en-US" sz="1400" dirty="0">
                <a:solidFill>
                  <a:schemeClr val="bg1"/>
                </a:solidFill>
              </a:rPr>
              <a:t>Commercial collateral to download and share</a:t>
            </a:r>
          </a:p>
          <a:p>
            <a:pPr algn="ctr"/>
            <a:r>
              <a:rPr lang="en-US" sz="1400" dirty="0">
                <a:solidFill>
                  <a:schemeClr val="bg1"/>
                </a:solidFill>
              </a:rPr>
              <a:t>Audience: Schneider Electric &amp; EcoXperts</a:t>
            </a:r>
          </a:p>
          <a:p>
            <a:endParaRPr lang="en-US" sz="1600" dirty="0"/>
          </a:p>
          <a:p>
            <a:endParaRPr lang="en-US" sz="1600" dirty="0"/>
          </a:p>
          <a:p>
            <a:endParaRPr lang="en-US" sz="1600" dirty="0"/>
          </a:p>
          <a:p>
            <a:endParaRPr lang="en-US" sz="1600" dirty="0"/>
          </a:p>
          <a:p>
            <a:endParaRPr lang="en-US" sz="1600" dirty="0"/>
          </a:p>
          <a:p>
            <a:endParaRPr lang="en-US" sz="1600" dirty="0"/>
          </a:p>
          <a:p>
            <a:pPr algn="ctr"/>
            <a:r>
              <a:rPr lang="en-US" sz="1400" dirty="0">
                <a:hlinkClick r:id="rId3"/>
              </a:rPr>
              <a:t>Exchange Extranet Link</a:t>
            </a:r>
            <a:endParaRPr lang="en-US" sz="1400" dirty="0"/>
          </a:p>
          <a:p>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42" name="Content Placeholder 3">
            <a:extLst>
              <a:ext uri="{FF2B5EF4-FFF2-40B4-BE49-F238E27FC236}">
                <a16:creationId xmlns:a16="http://schemas.microsoft.com/office/drawing/2014/main" id="{EB2E5C2F-798E-4050-85A1-6E117705C419}"/>
              </a:ext>
            </a:extLst>
          </p:cNvPr>
          <p:cNvSpPr txBox="1">
            <a:spLocks/>
          </p:cNvSpPr>
          <p:nvPr/>
        </p:nvSpPr>
        <p:spPr>
          <a:xfrm>
            <a:off x="4703371" y="1021129"/>
            <a:ext cx="3832679" cy="3647124"/>
          </a:xfrm>
          <a:prstGeom prst="rect">
            <a:avLst/>
          </a:prstGeom>
          <a:ln>
            <a:solidFill>
              <a:schemeClr val="bg1"/>
            </a:solidFill>
          </a:ln>
        </p:spPr>
        <p:txBody>
          <a:bodyPr vert="horz" wrap="square" lIns="0" tIns="0" rIns="0" bIns="0" rtlCol="0">
            <a:normAutofit lnSpcReduction="10000"/>
          </a:bodyPr>
          <a:lstStyle>
            <a:lvl1pPr marL="173032" indent="-157158" algn="l" defTabSz="457184" rtl="0" eaLnBrk="1" latinLnBrk="0" hangingPunct="1">
              <a:spcBef>
                <a:spcPts val="500"/>
              </a:spcBef>
              <a:spcAft>
                <a:spcPts val="500"/>
              </a:spcAft>
              <a:buClr>
                <a:schemeClr val="bg2"/>
              </a:buClr>
              <a:buFont typeface="Arial" panose="020B0604020202020204" pitchFamily="34" charset="0"/>
              <a:buNone/>
              <a:defRPr sz="1500" kern="1200">
                <a:solidFill>
                  <a:schemeClr val="accent1"/>
                </a:solidFill>
                <a:latin typeface="Arial"/>
                <a:ea typeface="+mn-ea"/>
                <a:cs typeface="Arial"/>
              </a:defRPr>
            </a:lvl1pPr>
            <a:lvl2pPr marL="361938" indent="-182557" algn="l" defTabSz="447659" rtl="0" eaLnBrk="1" latinLnBrk="0" hangingPunct="1">
              <a:spcBef>
                <a:spcPts val="500"/>
              </a:spcBef>
              <a:spcAft>
                <a:spcPts val="500"/>
              </a:spcAft>
              <a:buClr>
                <a:srgbClr val="36C746"/>
              </a:buClr>
              <a:buFont typeface="Arial" pitchFamily="34" charset="0"/>
              <a:buChar char="•"/>
              <a:defRPr sz="1400" kern="1200">
                <a:solidFill>
                  <a:schemeClr val="accent1"/>
                </a:solidFill>
                <a:latin typeface="Arial"/>
                <a:ea typeface="+mn-ea"/>
                <a:cs typeface="Arial"/>
              </a:defRPr>
            </a:lvl2pPr>
            <a:lvl3pPr marL="538144" indent="-179382" algn="l" defTabSz="457184" rtl="0" eaLnBrk="1" latinLnBrk="0" hangingPunct="1">
              <a:spcBef>
                <a:spcPts val="500"/>
              </a:spcBef>
              <a:spcAft>
                <a:spcPts val="500"/>
              </a:spcAft>
              <a:buClr>
                <a:srgbClr val="36C746"/>
              </a:buClr>
              <a:buFont typeface="Arial" pitchFamily="34" charset="0"/>
              <a:buChar char="‒"/>
              <a:defRPr sz="1300" kern="1200">
                <a:solidFill>
                  <a:schemeClr val="accent1"/>
                </a:solidFill>
                <a:latin typeface="Arial"/>
                <a:ea typeface="+mn-ea"/>
                <a:cs typeface="Arial"/>
              </a:defRPr>
            </a:lvl3pPr>
            <a:lvl4pPr marL="719113" indent="-179382" algn="l" defTabSz="457184" rtl="0" eaLnBrk="1" latinLnBrk="0" hangingPunct="1">
              <a:spcBef>
                <a:spcPts val="500"/>
              </a:spcBef>
              <a:spcAft>
                <a:spcPts val="500"/>
              </a:spcAft>
              <a:buClr>
                <a:srgbClr val="36C746"/>
              </a:buClr>
              <a:buFont typeface="Arial" panose="020B0604020202020204" pitchFamily="34" charset="0"/>
              <a:buChar char="–"/>
              <a:defRPr sz="1200" kern="1200">
                <a:solidFill>
                  <a:schemeClr val="accent1"/>
                </a:solidFill>
                <a:latin typeface="Arial"/>
                <a:ea typeface="+mn-ea"/>
                <a:cs typeface="Arial"/>
              </a:defRPr>
            </a:lvl4pPr>
            <a:lvl5pPr marL="896906" indent="-185731" algn="l" defTabSz="457184" rtl="0" eaLnBrk="1" latinLnBrk="0" hangingPunct="1">
              <a:spcBef>
                <a:spcPts val="500"/>
              </a:spcBef>
              <a:spcAft>
                <a:spcPts val="500"/>
              </a:spcAft>
              <a:buClr>
                <a:srgbClr val="36C746"/>
              </a:buClr>
              <a:buFont typeface="Arial" panose="020B0604020202020204" pitchFamily="34" charset="0"/>
              <a:buChar char="–"/>
              <a:defRPr sz="1000" kern="1200">
                <a:solidFill>
                  <a:schemeClr val="accent1"/>
                </a:solidFill>
                <a:latin typeface="Arial"/>
                <a:ea typeface="+mn-ea"/>
                <a:cs typeface="Arial"/>
              </a:defRPr>
            </a:lvl5pPr>
            <a:lvl6pPr marL="896080" indent="-182874" algn="l" defTabSz="457184" rtl="0" eaLnBrk="1" latinLnBrk="0" hangingPunct="1">
              <a:spcBef>
                <a:spcPts val="500"/>
              </a:spcBef>
              <a:spcAft>
                <a:spcPts val="500"/>
              </a:spcAft>
              <a:buClr>
                <a:schemeClr val="bg2"/>
              </a:buClr>
              <a:buFont typeface="Arial" panose="020B0604020202020204" pitchFamily="34" charset="0"/>
              <a:buChar char="–"/>
              <a:defRPr sz="1000" kern="1200" baseline="0">
                <a:solidFill>
                  <a:schemeClr val="accent1"/>
                </a:solidFill>
                <a:latin typeface="Arial" panose="020B0604020202020204" pitchFamily="34" charset="0"/>
                <a:ea typeface="+mn-ea"/>
                <a:cs typeface="Arial" panose="020B0604020202020204" pitchFamily="34" charset="0"/>
              </a:defRPr>
            </a:lvl6pPr>
            <a:lvl7pPr marL="896080" indent="-182874" algn="l" defTabSz="457184" rtl="0" eaLnBrk="1" latinLnBrk="0" hangingPunct="1">
              <a:spcBef>
                <a:spcPts val="500"/>
              </a:spcBef>
              <a:spcAft>
                <a:spcPts val="500"/>
              </a:spcAft>
              <a:buClr>
                <a:schemeClr val="bg2"/>
              </a:buClr>
              <a:buFont typeface="Arial" panose="020B0604020202020204" pitchFamily="34" charset="0"/>
              <a:buChar char="–"/>
              <a:defRPr sz="900" kern="1200">
                <a:solidFill>
                  <a:schemeClr val="accent1"/>
                </a:solidFill>
                <a:latin typeface="Arial" panose="020B0604020202020204" pitchFamily="34" charset="0"/>
                <a:ea typeface="+mn-ea"/>
                <a:cs typeface="Arial" panose="020B0604020202020204" pitchFamily="34" charset="0"/>
              </a:defRPr>
            </a:lvl7pPr>
            <a:lvl8pPr marL="3428879" indent="-228592" algn="l" defTabSz="457184" rtl="0" eaLnBrk="1" latinLnBrk="0" hangingPunct="1">
              <a:spcBef>
                <a:spcPct val="20000"/>
              </a:spcBef>
              <a:buFont typeface="Arial"/>
              <a:buChar char="•"/>
              <a:defRPr sz="2000" kern="1200">
                <a:solidFill>
                  <a:schemeClr val="tx1"/>
                </a:solidFill>
                <a:latin typeface="+mn-lt"/>
                <a:ea typeface="+mn-ea"/>
                <a:cs typeface="+mn-cs"/>
              </a:defRPr>
            </a:lvl8pPr>
            <a:lvl9pPr marL="3886063" indent="-228592" algn="l" defTabSz="457184" rtl="0" eaLnBrk="1" latinLnBrk="0" hangingPunct="1">
              <a:spcBef>
                <a:spcPct val="20000"/>
              </a:spcBef>
              <a:buFont typeface="Arial"/>
              <a:buChar char="•"/>
              <a:defRPr sz="2000" kern="1200">
                <a:solidFill>
                  <a:schemeClr val="tx1"/>
                </a:solidFill>
                <a:latin typeface="+mn-lt"/>
                <a:ea typeface="+mn-ea"/>
                <a:cs typeface="+mn-cs"/>
              </a:defRPr>
            </a:lvl9pPr>
          </a:lstStyle>
          <a:p>
            <a:pPr marL="173032" marR="0" lvl="0" indent="-157158" algn="ctr" defTabSz="457184" rtl="0" eaLnBrk="1" fontAlgn="auto" latinLnBrk="0" hangingPunct="1">
              <a:lnSpc>
                <a:spcPct val="100000"/>
              </a:lnSpc>
              <a:spcBef>
                <a:spcPts val="500"/>
              </a:spcBef>
              <a:spcAft>
                <a:spcPts val="500"/>
              </a:spcAft>
              <a:buClr>
                <a:srgbClr val="3DCD58"/>
              </a:buClr>
              <a:buSzTx/>
              <a:buFont typeface="Arial" panose="020B0604020202020204" pitchFamily="34" charset="0"/>
              <a:buNone/>
              <a:tabLst/>
              <a:defRPr/>
            </a:pPr>
            <a:r>
              <a:rPr kumimoji="0" lang="en-US" sz="1600" b="1" i="0" u="none" strike="noStrike" kern="1200" cap="none" spc="0" normalizeH="0" baseline="0" noProof="0" dirty="0">
                <a:ln>
                  <a:noFill/>
                </a:ln>
                <a:solidFill>
                  <a:srgbClr val="00B050"/>
                </a:solidFill>
                <a:effectLst/>
                <a:uLnTx/>
                <a:uFillTx/>
                <a:latin typeface="Arial"/>
                <a:ea typeface="+mn-ea"/>
                <a:cs typeface="Arial"/>
              </a:rPr>
              <a:t>Exchange Community</a:t>
            </a:r>
          </a:p>
          <a:p>
            <a:pPr marL="173032" marR="0" lvl="0" indent="-157158" algn="ctr" defTabSz="457184" rtl="0" eaLnBrk="1" fontAlgn="auto" latinLnBrk="0" hangingPunct="1">
              <a:lnSpc>
                <a:spcPct val="100000"/>
              </a:lnSpc>
              <a:spcBef>
                <a:spcPts val="500"/>
              </a:spcBef>
              <a:spcAft>
                <a:spcPts val="500"/>
              </a:spcAft>
              <a:buClr>
                <a:srgbClr val="3DCD58"/>
              </a:buClr>
              <a:buSzTx/>
              <a:buFont typeface="Arial" panose="020B0604020202020204" pitchFamily="34" charset="0"/>
              <a:buNone/>
              <a:tabLst/>
              <a:defRPr/>
            </a:pPr>
            <a:r>
              <a:rPr kumimoji="0" lang="en-US" sz="1400" b="0" i="0" u="none" strike="noStrike" kern="1200" cap="none" spc="0" normalizeH="0" baseline="0" noProof="0" dirty="0">
                <a:ln>
                  <a:noFill/>
                </a:ln>
                <a:solidFill>
                  <a:schemeClr val="bg1"/>
                </a:solidFill>
                <a:effectLst/>
                <a:uLnTx/>
                <a:uFillTx/>
                <a:latin typeface="Arial"/>
                <a:ea typeface="+mn-ea"/>
                <a:cs typeface="Arial"/>
              </a:rPr>
              <a:t>Access experts via discussion community, software downloads, find announcements, etc.</a:t>
            </a:r>
          </a:p>
          <a:p>
            <a:pPr marL="173032" marR="0" lvl="0" indent="-157158" algn="ctr" defTabSz="457184" rtl="0" eaLnBrk="1" fontAlgn="auto" latinLnBrk="0" hangingPunct="1">
              <a:lnSpc>
                <a:spcPct val="100000"/>
              </a:lnSpc>
              <a:spcBef>
                <a:spcPts val="500"/>
              </a:spcBef>
              <a:spcAft>
                <a:spcPts val="500"/>
              </a:spcAft>
              <a:buClr>
                <a:srgbClr val="3DCD58"/>
              </a:buClr>
              <a:buSzTx/>
              <a:buFont typeface="Arial" panose="020B0604020202020204" pitchFamily="34" charset="0"/>
              <a:buNone/>
              <a:tabLst/>
              <a:defRPr/>
            </a:pPr>
            <a:r>
              <a:rPr kumimoji="0" lang="en-US" sz="1400" b="0" i="0" u="none" strike="noStrike" kern="1200" cap="none" spc="0" normalizeH="0" baseline="0" noProof="0" dirty="0">
                <a:ln>
                  <a:noFill/>
                </a:ln>
                <a:solidFill>
                  <a:schemeClr val="bg1"/>
                </a:solidFill>
                <a:effectLst/>
                <a:uLnTx/>
                <a:uFillTx/>
                <a:latin typeface="Arial"/>
                <a:ea typeface="+mn-ea"/>
                <a:cs typeface="Arial"/>
              </a:rPr>
              <a:t>Audience: Schneider Electric &amp; EcoXperts</a:t>
            </a:r>
          </a:p>
          <a:p>
            <a:pPr marL="173032" marR="0" lvl="0" indent="-157158" algn="l" defTabSz="457184" rtl="0" eaLnBrk="1" fontAlgn="auto" latinLnBrk="0" hangingPunct="1">
              <a:lnSpc>
                <a:spcPct val="100000"/>
              </a:lnSpc>
              <a:spcBef>
                <a:spcPts val="500"/>
              </a:spcBef>
              <a:spcAft>
                <a:spcPts val="500"/>
              </a:spcAft>
              <a:buClr>
                <a:srgbClr val="3DCD58"/>
              </a:buClr>
              <a:buSzTx/>
              <a:buFont typeface="Arial" panose="020B0604020202020204" pitchFamily="34" charset="0"/>
              <a:buNone/>
              <a:tabLst/>
              <a:defRPr/>
            </a:pPr>
            <a:endParaRPr kumimoji="0" lang="en-US" sz="1600" b="0" i="0" u="none" strike="noStrike" kern="1200" cap="none" spc="0" normalizeH="0" baseline="0" noProof="0" dirty="0">
              <a:ln>
                <a:noFill/>
              </a:ln>
              <a:solidFill>
                <a:srgbClr val="626469"/>
              </a:solidFill>
              <a:effectLst/>
              <a:uLnTx/>
              <a:uFillTx/>
              <a:latin typeface="Arial"/>
              <a:ea typeface="+mn-ea"/>
              <a:cs typeface="Arial"/>
            </a:endParaRPr>
          </a:p>
          <a:p>
            <a:pPr marL="173032" marR="0" lvl="0" indent="-157158" algn="l" defTabSz="457184" rtl="0" eaLnBrk="1" fontAlgn="auto" latinLnBrk="0" hangingPunct="1">
              <a:lnSpc>
                <a:spcPct val="100000"/>
              </a:lnSpc>
              <a:spcBef>
                <a:spcPts val="500"/>
              </a:spcBef>
              <a:spcAft>
                <a:spcPts val="500"/>
              </a:spcAft>
              <a:buClr>
                <a:srgbClr val="3DCD58"/>
              </a:buClr>
              <a:buSzTx/>
              <a:buFont typeface="Arial" panose="020B0604020202020204" pitchFamily="34" charset="0"/>
              <a:buNone/>
              <a:tabLst/>
              <a:defRPr/>
            </a:pPr>
            <a:endParaRPr kumimoji="0" lang="en-US" sz="1600" b="0" i="0" u="none" strike="noStrike" kern="1200" cap="none" spc="0" normalizeH="0" baseline="0" noProof="0" dirty="0">
              <a:ln>
                <a:noFill/>
              </a:ln>
              <a:solidFill>
                <a:srgbClr val="626469"/>
              </a:solidFill>
              <a:effectLst/>
              <a:uLnTx/>
              <a:uFillTx/>
              <a:latin typeface="Arial"/>
              <a:ea typeface="+mn-ea"/>
              <a:cs typeface="Arial"/>
            </a:endParaRPr>
          </a:p>
          <a:p>
            <a:pPr marL="173032" marR="0" lvl="0" indent="-157158" algn="l" defTabSz="457184" rtl="0" eaLnBrk="1" fontAlgn="auto" latinLnBrk="0" hangingPunct="1">
              <a:lnSpc>
                <a:spcPct val="100000"/>
              </a:lnSpc>
              <a:spcBef>
                <a:spcPts val="500"/>
              </a:spcBef>
              <a:spcAft>
                <a:spcPts val="500"/>
              </a:spcAft>
              <a:buClr>
                <a:srgbClr val="3DCD58"/>
              </a:buClr>
              <a:buSzTx/>
              <a:buFont typeface="Arial" panose="020B0604020202020204" pitchFamily="34" charset="0"/>
              <a:buNone/>
              <a:tabLst/>
              <a:defRPr/>
            </a:pPr>
            <a:endParaRPr kumimoji="0" lang="en-US" sz="1600" b="0" i="0" u="none" strike="noStrike" kern="1200" cap="none" spc="0" normalizeH="0" baseline="0" noProof="0" dirty="0">
              <a:ln>
                <a:noFill/>
              </a:ln>
              <a:solidFill>
                <a:srgbClr val="626469"/>
              </a:solidFill>
              <a:effectLst/>
              <a:uLnTx/>
              <a:uFillTx/>
              <a:latin typeface="Arial"/>
              <a:ea typeface="+mn-ea"/>
              <a:cs typeface="Arial"/>
            </a:endParaRPr>
          </a:p>
          <a:p>
            <a:pPr marL="173032" marR="0" lvl="0" indent="-157158" algn="l" defTabSz="457184" rtl="0" eaLnBrk="1" fontAlgn="auto" latinLnBrk="0" hangingPunct="1">
              <a:lnSpc>
                <a:spcPct val="100000"/>
              </a:lnSpc>
              <a:spcBef>
                <a:spcPts val="500"/>
              </a:spcBef>
              <a:spcAft>
                <a:spcPts val="500"/>
              </a:spcAft>
              <a:buClr>
                <a:srgbClr val="3DCD58"/>
              </a:buClr>
              <a:buSzTx/>
              <a:buFont typeface="Arial" panose="020B0604020202020204" pitchFamily="34" charset="0"/>
              <a:buNone/>
              <a:tabLst/>
              <a:defRPr/>
            </a:pPr>
            <a:endParaRPr kumimoji="0" lang="en-US" sz="1600" b="0" i="0" u="none" strike="noStrike" kern="1200" cap="none" spc="0" normalizeH="0" baseline="0" noProof="0" dirty="0">
              <a:ln>
                <a:noFill/>
              </a:ln>
              <a:solidFill>
                <a:srgbClr val="626469"/>
              </a:solidFill>
              <a:effectLst/>
              <a:uLnTx/>
              <a:uFillTx/>
              <a:latin typeface="Arial"/>
              <a:ea typeface="+mn-ea"/>
              <a:cs typeface="Arial"/>
            </a:endParaRPr>
          </a:p>
          <a:p>
            <a:pPr marL="173032" marR="0" lvl="0" indent="-157158" algn="l" defTabSz="457184" rtl="0" eaLnBrk="1" fontAlgn="auto" latinLnBrk="0" hangingPunct="1">
              <a:lnSpc>
                <a:spcPct val="100000"/>
              </a:lnSpc>
              <a:spcBef>
                <a:spcPts val="500"/>
              </a:spcBef>
              <a:spcAft>
                <a:spcPts val="500"/>
              </a:spcAft>
              <a:buClr>
                <a:srgbClr val="3DCD58"/>
              </a:buClr>
              <a:buSzTx/>
              <a:buFont typeface="Arial" panose="020B0604020202020204" pitchFamily="34" charset="0"/>
              <a:buNone/>
              <a:tabLst/>
              <a:defRPr/>
            </a:pPr>
            <a:endParaRPr kumimoji="0" lang="en-US" sz="1600" b="0" i="0" u="none" strike="noStrike" kern="1200" cap="none" spc="0" normalizeH="0" baseline="0" noProof="0" dirty="0">
              <a:ln>
                <a:noFill/>
              </a:ln>
              <a:solidFill>
                <a:srgbClr val="626469"/>
              </a:solidFill>
              <a:effectLst/>
              <a:uLnTx/>
              <a:uFillTx/>
              <a:latin typeface="Arial"/>
              <a:ea typeface="+mn-ea"/>
              <a:cs typeface="Arial"/>
            </a:endParaRPr>
          </a:p>
          <a:p>
            <a:pPr marL="173032" marR="0" lvl="0" indent="-157158" algn="l" defTabSz="457184" rtl="0" eaLnBrk="1" fontAlgn="auto" latinLnBrk="0" hangingPunct="1">
              <a:lnSpc>
                <a:spcPct val="100000"/>
              </a:lnSpc>
              <a:spcBef>
                <a:spcPts val="500"/>
              </a:spcBef>
              <a:spcAft>
                <a:spcPts val="500"/>
              </a:spcAft>
              <a:buClr>
                <a:srgbClr val="3DCD58"/>
              </a:buClr>
              <a:buSzTx/>
              <a:buFont typeface="Arial" panose="020B0604020202020204" pitchFamily="34" charset="0"/>
              <a:buNone/>
              <a:tabLst/>
              <a:defRPr/>
            </a:pPr>
            <a:endParaRPr kumimoji="0" lang="en-US" sz="1600" b="0" i="0" u="none" strike="noStrike" kern="1200" cap="none" spc="0" normalizeH="0" baseline="0" noProof="0" dirty="0">
              <a:ln>
                <a:noFill/>
              </a:ln>
              <a:solidFill>
                <a:srgbClr val="626469"/>
              </a:solidFill>
              <a:effectLst/>
              <a:uLnTx/>
              <a:uFillTx/>
              <a:latin typeface="Arial"/>
              <a:ea typeface="+mn-ea"/>
              <a:cs typeface="Arial"/>
            </a:endParaRPr>
          </a:p>
          <a:p>
            <a:pPr marL="173032" marR="0" lvl="0" indent="-157158" algn="ctr" defTabSz="457184" rtl="0" eaLnBrk="1" fontAlgn="auto" latinLnBrk="0" hangingPunct="1">
              <a:lnSpc>
                <a:spcPct val="100000"/>
              </a:lnSpc>
              <a:spcBef>
                <a:spcPts val="500"/>
              </a:spcBef>
              <a:spcAft>
                <a:spcPts val="500"/>
              </a:spcAft>
              <a:buClr>
                <a:srgbClr val="3DCD58"/>
              </a:buClr>
              <a:buSzTx/>
              <a:buFont typeface="Arial" panose="020B0604020202020204" pitchFamily="34" charset="0"/>
              <a:buNone/>
              <a:tabLst/>
              <a:defRPr/>
            </a:pPr>
            <a:r>
              <a:rPr kumimoji="0" lang="en-US" sz="1400" b="0" i="0" u="none" strike="noStrike" kern="1200" cap="none" spc="0" normalizeH="0" baseline="0" noProof="0" dirty="0">
                <a:ln>
                  <a:noFill/>
                </a:ln>
                <a:solidFill>
                  <a:srgbClr val="626469"/>
                </a:solidFill>
                <a:effectLst/>
                <a:uLnTx/>
                <a:uFillTx/>
                <a:latin typeface="Arial"/>
                <a:ea typeface="+mn-ea"/>
                <a:cs typeface="Arial"/>
                <a:hlinkClick r:id="rId4"/>
              </a:rPr>
              <a:t>Exchange Community Link</a:t>
            </a:r>
            <a:endParaRPr kumimoji="0" lang="en-US" sz="1400" b="0" i="0" u="none" strike="noStrike" kern="1200" cap="none" spc="0" normalizeH="0" baseline="0" noProof="0" dirty="0">
              <a:ln>
                <a:noFill/>
              </a:ln>
              <a:solidFill>
                <a:srgbClr val="626469"/>
              </a:solidFill>
              <a:effectLst/>
              <a:uLnTx/>
              <a:uFillTx/>
              <a:latin typeface="Arial"/>
              <a:ea typeface="+mn-ea"/>
              <a:cs typeface="Arial"/>
            </a:endParaRPr>
          </a:p>
          <a:p>
            <a:pPr marL="173032" marR="0" lvl="0" indent="-157158" algn="ctr" defTabSz="457184" rtl="0" eaLnBrk="1" fontAlgn="auto" latinLnBrk="0" hangingPunct="1">
              <a:lnSpc>
                <a:spcPct val="100000"/>
              </a:lnSpc>
              <a:spcBef>
                <a:spcPts val="500"/>
              </a:spcBef>
              <a:spcAft>
                <a:spcPts val="500"/>
              </a:spcAft>
              <a:buClr>
                <a:srgbClr val="3DCD58"/>
              </a:buClr>
              <a:buSzTx/>
              <a:buFont typeface="Arial" panose="020B0604020202020204" pitchFamily="34" charset="0"/>
              <a:buNone/>
              <a:tabLst/>
              <a:defRPr/>
            </a:pPr>
            <a:endParaRPr kumimoji="0" lang="en-US" sz="1500" b="0" i="0" u="none" strike="noStrike" kern="1200" cap="none" spc="0" normalizeH="0" baseline="0" noProof="0" dirty="0">
              <a:ln>
                <a:noFill/>
              </a:ln>
              <a:solidFill>
                <a:srgbClr val="626469"/>
              </a:solidFill>
              <a:effectLst/>
              <a:uLnTx/>
              <a:uFillTx/>
              <a:latin typeface="Arial"/>
              <a:ea typeface="+mn-ea"/>
              <a:cs typeface="Arial"/>
            </a:endParaRPr>
          </a:p>
          <a:p>
            <a:pPr marL="285750" marR="0" lvl="0" indent="-285750" algn="l" defTabSz="457184" rtl="0" eaLnBrk="1" fontAlgn="auto" latinLnBrk="0" hangingPunct="1">
              <a:lnSpc>
                <a:spcPct val="100000"/>
              </a:lnSpc>
              <a:spcBef>
                <a:spcPts val="500"/>
              </a:spcBef>
              <a:spcAft>
                <a:spcPts val="500"/>
              </a:spcAft>
              <a:buClr>
                <a:srgbClr val="3DCD58"/>
              </a:buClr>
              <a:buSzTx/>
              <a:buFont typeface="Arial" panose="020B0604020202020204" pitchFamily="34" charset="0"/>
              <a:buChar char="•"/>
              <a:tabLst/>
              <a:defRPr/>
            </a:pPr>
            <a:endParaRPr kumimoji="0" lang="en-US" sz="1500" b="0" i="0" u="none" strike="noStrike" kern="1200" cap="none" spc="0" normalizeH="0" baseline="0" noProof="0" dirty="0">
              <a:ln>
                <a:noFill/>
              </a:ln>
              <a:solidFill>
                <a:srgbClr val="626469"/>
              </a:solidFill>
              <a:effectLst/>
              <a:uLnTx/>
              <a:uFillTx/>
              <a:latin typeface="Arial"/>
              <a:ea typeface="+mn-ea"/>
              <a:cs typeface="Arial"/>
            </a:endParaRPr>
          </a:p>
          <a:p>
            <a:pPr marL="285750" marR="0" lvl="0" indent="-285750" algn="l" defTabSz="457184" rtl="0" eaLnBrk="1" fontAlgn="auto" latinLnBrk="0" hangingPunct="1">
              <a:lnSpc>
                <a:spcPct val="100000"/>
              </a:lnSpc>
              <a:spcBef>
                <a:spcPts val="500"/>
              </a:spcBef>
              <a:spcAft>
                <a:spcPts val="500"/>
              </a:spcAft>
              <a:buClr>
                <a:srgbClr val="3DCD58"/>
              </a:buClr>
              <a:buSzTx/>
              <a:buFont typeface="Arial" panose="020B0604020202020204" pitchFamily="34" charset="0"/>
              <a:buChar char="•"/>
              <a:tabLst/>
              <a:defRPr/>
            </a:pPr>
            <a:endParaRPr kumimoji="0" lang="en-US" sz="1500" b="0" i="0" u="none" strike="noStrike" kern="1200" cap="none" spc="0" normalizeH="0" baseline="0" noProof="0" dirty="0">
              <a:ln>
                <a:noFill/>
              </a:ln>
              <a:solidFill>
                <a:srgbClr val="626469"/>
              </a:solidFill>
              <a:effectLst/>
              <a:uLnTx/>
              <a:uFillTx/>
              <a:latin typeface="Arial"/>
              <a:ea typeface="+mn-ea"/>
              <a:cs typeface="Arial"/>
            </a:endParaRPr>
          </a:p>
        </p:txBody>
      </p:sp>
      <p:sp>
        <p:nvSpPr>
          <p:cNvPr id="44" name="Text Placeholder 5">
            <a:extLst>
              <a:ext uri="{FF2B5EF4-FFF2-40B4-BE49-F238E27FC236}">
                <a16:creationId xmlns:a16="http://schemas.microsoft.com/office/drawing/2014/main" id="{80918269-84A7-417D-936E-660F7B5F0966}"/>
              </a:ext>
            </a:extLst>
          </p:cNvPr>
          <p:cNvSpPr txBox="1">
            <a:spLocks/>
          </p:cNvSpPr>
          <p:nvPr/>
        </p:nvSpPr>
        <p:spPr>
          <a:xfrm>
            <a:off x="165513" y="523676"/>
            <a:ext cx="8647112" cy="253916"/>
          </a:xfrm>
          <a:prstGeom prst="rect">
            <a:avLst/>
          </a:prstGeom>
        </p:spPr>
        <p:txBody>
          <a:bodyPr/>
          <a:lstStyle>
            <a:lvl1pPr marL="173038" indent="-157163" algn="l" defTabSz="457200" rtl="0" eaLnBrk="1" latinLnBrk="0" hangingPunct="1">
              <a:spcBef>
                <a:spcPts val="500"/>
              </a:spcBef>
              <a:spcAft>
                <a:spcPts val="500"/>
              </a:spcAft>
              <a:buClr>
                <a:schemeClr val="bg2"/>
              </a:buClr>
              <a:buFont typeface="Arial" panose="020B0604020202020204" pitchFamily="34" charset="0"/>
              <a:buChar char="•"/>
              <a:defRPr sz="1400" kern="1200">
                <a:solidFill>
                  <a:schemeClr val="accent1"/>
                </a:solidFill>
                <a:latin typeface="Arial"/>
                <a:ea typeface="+mn-ea"/>
                <a:cs typeface="Arial"/>
              </a:defRPr>
            </a:lvl1pPr>
            <a:lvl2pPr marL="361950" indent="-182563" algn="l" defTabSz="447675" rtl="0" eaLnBrk="1" latinLnBrk="0" hangingPunct="1">
              <a:spcBef>
                <a:spcPts val="500"/>
              </a:spcBef>
              <a:spcAft>
                <a:spcPts val="500"/>
              </a:spcAft>
              <a:buClr>
                <a:srgbClr val="36C746"/>
              </a:buClr>
              <a:buFont typeface="Arial"/>
              <a:buChar char="•"/>
              <a:defRPr sz="1200" kern="1200">
                <a:solidFill>
                  <a:schemeClr val="accent1"/>
                </a:solidFill>
                <a:latin typeface="Arial"/>
                <a:ea typeface="+mn-ea"/>
                <a:cs typeface="Arial"/>
              </a:defRPr>
            </a:lvl2pPr>
            <a:lvl3pPr marL="538163" indent="-179388" algn="l" defTabSz="457200" rtl="0" eaLnBrk="1" latinLnBrk="0" hangingPunct="1">
              <a:spcBef>
                <a:spcPts val="500"/>
              </a:spcBef>
              <a:spcAft>
                <a:spcPts val="500"/>
              </a:spcAft>
              <a:buClr>
                <a:srgbClr val="36C746"/>
              </a:buClr>
              <a:buFont typeface="Arial" panose="020B0604020202020204" pitchFamily="34" charset="0"/>
              <a:buChar char="–"/>
              <a:defRPr sz="1100" kern="1200">
                <a:solidFill>
                  <a:schemeClr val="accent1"/>
                </a:solidFill>
                <a:latin typeface="Arial"/>
                <a:ea typeface="+mn-ea"/>
                <a:cs typeface="Arial"/>
              </a:defRPr>
            </a:lvl3pPr>
            <a:lvl4pPr marL="719138" indent="-17938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4pPr>
            <a:lvl5pPr marL="896938" indent="-185738" algn="l" defTabSz="457200" rtl="0" eaLnBrk="1" latinLnBrk="0" hangingPunct="1">
              <a:spcBef>
                <a:spcPts val="500"/>
              </a:spcBef>
              <a:spcAft>
                <a:spcPts val="500"/>
              </a:spcAft>
              <a:buClr>
                <a:srgbClr val="36C746"/>
              </a:buClr>
              <a:buFont typeface="Arial" panose="020B0604020202020204" pitchFamily="34" charset="0"/>
              <a:buChar char="–"/>
              <a:defRPr sz="1050" kern="1200">
                <a:solidFill>
                  <a:schemeClr val="accent1"/>
                </a:solidFill>
                <a:latin typeface="Arial"/>
                <a:ea typeface="+mn-ea"/>
                <a:cs typeface="Arial"/>
              </a:defRPr>
            </a:lvl5pPr>
            <a:lvl6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baseline="0">
                <a:solidFill>
                  <a:schemeClr val="accent1"/>
                </a:solidFill>
                <a:latin typeface="Arial" panose="020B0604020202020204" pitchFamily="34" charset="0"/>
                <a:ea typeface="+mn-ea"/>
                <a:cs typeface="Arial" panose="020B0604020202020204" pitchFamily="34" charset="0"/>
              </a:defRPr>
            </a:lvl6pPr>
            <a:lvl7pPr marL="896112" indent="-182880" algn="l" defTabSz="457200" rtl="0" eaLnBrk="1" latinLnBrk="0" hangingPunct="1">
              <a:spcBef>
                <a:spcPts val="500"/>
              </a:spcBef>
              <a:spcAft>
                <a:spcPts val="500"/>
              </a:spcAft>
              <a:buClr>
                <a:schemeClr val="bg2"/>
              </a:buClr>
              <a:buFont typeface="Arial" panose="020B0604020202020204" pitchFamily="34" charset="0"/>
              <a:buChar char="–"/>
              <a:defRPr sz="1050" kern="1200">
                <a:solidFill>
                  <a:schemeClr val="accent1"/>
                </a:solidFill>
                <a:latin typeface="Arial" panose="020B0604020202020204" pitchFamily="34" charset="0"/>
                <a:ea typeface="+mn-ea"/>
                <a:cs typeface="Arial" panose="020B0604020202020204" pitchFamily="34" charset="0"/>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5875" marR="0" lvl="0" indent="0" algn="l" defTabSz="457200" rtl="0" eaLnBrk="1" fontAlgn="auto" latinLnBrk="0" hangingPunct="1">
              <a:lnSpc>
                <a:spcPct val="100000"/>
              </a:lnSpc>
              <a:spcBef>
                <a:spcPts val="500"/>
              </a:spcBef>
              <a:spcAft>
                <a:spcPts val="500"/>
              </a:spcAft>
              <a:buClr>
                <a:srgbClr val="3DCD58"/>
              </a:buClr>
              <a:buSzTx/>
              <a:buFont typeface="Arial" panose="020B0604020202020204" pitchFamily="34" charset="0"/>
              <a:buNone/>
              <a:tabLst/>
              <a:defRPr/>
            </a:pPr>
            <a:r>
              <a:rPr kumimoji="0" lang="en-US" sz="1600" b="0" i="0" u="none" strike="noStrike" kern="1200" cap="none" spc="0" normalizeH="0" baseline="0" noProof="0" dirty="0">
                <a:ln>
                  <a:noFill/>
                </a:ln>
                <a:solidFill>
                  <a:prstClr val="white"/>
                </a:solidFill>
                <a:effectLst/>
                <a:uLnTx/>
                <a:uFillTx/>
                <a:latin typeface="Arial"/>
                <a:ea typeface="+mn-ea"/>
                <a:cs typeface="Arial"/>
              </a:rPr>
              <a:t>Key tools</a:t>
            </a:r>
          </a:p>
        </p:txBody>
      </p:sp>
      <p:sp>
        <p:nvSpPr>
          <p:cNvPr id="45" name="Title 1">
            <a:extLst>
              <a:ext uri="{FF2B5EF4-FFF2-40B4-BE49-F238E27FC236}">
                <a16:creationId xmlns:a16="http://schemas.microsoft.com/office/drawing/2014/main" id="{D337A3C5-B3CD-4774-98B2-5253DCEC8892}"/>
              </a:ext>
            </a:extLst>
          </p:cNvPr>
          <p:cNvSpPr txBox="1">
            <a:spLocks/>
          </p:cNvSpPr>
          <p:nvPr/>
        </p:nvSpPr>
        <p:spPr>
          <a:xfrm>
            <a:off x="259181" y="230799"/>
            <a:ext cx="8631283" cy="307697"/>
          </a:xfrm>
          <a:prstGeom prst="rect">
            <a:avLst/>
          </a:prstGeom>
        </p:spPr>
        <p:txBody>
          <a:bodyPr vert="horz" lIns="0" tIns="0" rIns="0" bIns="0" rtlCol="0" anchor="t">
            <a:spAutoFit/>
          </a:bodyPr>
          <a:lstStyle>
            <a:lvl1pPr algn="l" defTabSz="457075" rtl="0" eaLnBrk="1" latinLnBrk="0" hangingPunct="1">
              <a:spcBef>
                <a:spcPct val="0"/>
              </a:spcBef>
              <a:buNone/>
              <a:defRPr sz="2000" kern="1200">
                <a:solidFill>
                  <a:srgbClr val="36C746"/>
                </a:solidFill>
                <a:latin typeface="Arial"/>
                <a:ea typeface="+mj-ea"/>
                <a:cs typeface="Arial"/>
              </a:defRPr>
            </a:lvl1pPr>
          </a:lstStyle>
          <a:p>
            <a:pPr marL="0" marR="0" lvl="0" indent="0" algn="l" defTabSz="457075"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36C746"/>
                </a:solidFill>
                <a:effectLst/>
                <a:uLnTx/>
                <a:uFillTx/>
                <a:latin typeface="Arial"/>
                <a:ea typeface="+mj-ea"/>
                <a:cs typeface="Arial"/>
              </a:rPr>
              <a:t>Resources to enable teams</a:t>
            </a:r>
            <a:endParaRPr kumimoji="0" lang="en-US" sz="2000" b="1" i="0" u="none" strike="noStrike" kern="1200" cap="none" spc="0" normalizeH="0" baseline="0" noProof="0" dirty="0">
              <a:ln>
                <a:noFill/>
              </a:ln>
              <a:solidFill>
                <a:srgbClr val="36C746"/>
              </a:solidFill>
              <a:effectLst/>
              <a:uLnTx/>
              <a:uFillTx/>
              <a:latin typeface="Arial"/>
              <a:ea typeface="+mj-ea"/>
              <a:cs typeface="Arial"/>
            </a:endParaRPr>
          </a:p>
        </p:txBody>
      </p:sp>
      <p:pic>
        <p:nvPicPr>
          <p:cNvPr id="10" name="Picture 9">
            <a:extLst>
              <a:ext uri="{FF2B5EF4-FFF2-40B4-BE49-F238E27FC236}">
                <a16:creationId xmlns:a16="http://schemas.microsoft.com/office/drawing/2014/main" id="{FF5149B5-6866-436C-8838-D509C31C3C9D}"/>
              </a:ext>
            </a:extLst>
          </p:cNvPr>
          <p:cNvPicPr>
            <a:picLocks noChangeAspect="1"/>
          </p:cNvPicPr>
          <p:nvPr/>
        </p:nvPicPr>
        <p:blipFill>
          <a:blip r:embed="rId5"/>
          <a:stretch>
            <a:fillRect/>
          </a:stretch>
        </p:blipFill>
        <p:spPr>
          <a:xfrm>
            <a:off x="738109" y="1986339"/>
            <a:ext cx="3296332" cy="2323644"/>
          </a:xfrm>
          <a:prstGeom prst="rect">
            <a:avLst/>
          </a:prstGeom>
          <a:ln>
            <a:solidFill>
              <a:schemeClr val="accent1"/>
            </a:solidFill>
          </a:ln>
        </p:spPr>
      </p:pic>
      <p:pic>
        <p:nvPicPr>
          <p:cNvPr id="2" name="Picture 1">
            <a:extLst>
              <a:ext uri="{FF2B5EF4-FFF2-40B4-BE49-F238E27FC236}">
                <a16:creationId xmlns:a16="http://schemas.microsoft.com/office/drawing/2014/main" id="{D20D5598-B50D-46DD-9881-28BA10589A98}"/>
              </a:ext>
            </a:extLst>
          </p:cNvPr>
          <p:cNvPicPr>
            <a:picLocks noChangeAspect="1"/>
          </p:cNvPicPr>
          <p:nvPr/>
        </p:nvPicPr>
        <p:blipFill>
          <a:blip r:embed="rId6"/>
          <a:stretch>
            <a:fillRect/>
          </a:stretch>
        </p:blipFill>
        <p:spPr>
          <a:xfrm>
            <a:off x="5076456" y="2080527"/>
            <a:ext cx="3046818" cy="2136363"/>
          </a:xfrm>
          <a:prstGeom prst="rect">
            <a:avLst/>
          </a:prstGeom>
        </p:spPr>
      </p:pic>
    </p:spTree>
    <p:extLst>
      <p:ext uri="{BB962C8B-B14F-4D97-AF65-F5344CB8AC3E}">
        <p14:creationId xmlns:p14="http://schemas.microsoft.com/office/powerpoint/2010/main" val="3284239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SE15_LIO_TextOnly V3">
  <a:themeElements>
    <a:clrScheme name="SE Life Green MS Office">
      <a:dk1>
        <a:sysClr val="windowText" lastClr="000000"/>
      </a:dk1>
      <a:lt1>
        <a:sysClr val="window" lastClr="FFFFFF"/>
      </a:lt1>
      <a:dk2>
        <a:srgbClr val="3DCD58"/>
      </a:dk2>
      <a:lt2>
        <a:srgbClr val="3DCD58"/>
      </a:lt2>
      <a:accent1>
        <a:srgbClr val="626469"/>
      </a:accent1>
      <a:accent2>
        <a:srgbClr val="9FA0A4"/>
      </a:accent2>
      <a:accent3>
        <a:srgbClr val="FFD100"/>
      </a:accent3>
      <a:accent4>
        <a:srgbClr val="E47F00"/>
      </a:accent4>
      <a:accent5>
        <a:srgbClr val="B10043"/>
      </a:accent5>
      <a:accent6>
        <a:srgbClr val="42B4E6"/>
      </a:accent6>
      <a:hlink>
        <a:srgbClr val="B10043"/>
      </a:hlink>
      <a:folHlink>
        <a:srgbClr val="42B4E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AAA753BF-A783-4CE8-93D2-EBFB2DF95279}" vid="{EA355219-D26F-4C51-94EF-482098719718}"/>
    </a:ext>
  </a:extLst>
</a:theme>
</file>

<file path=ppt/theme/theme10.xml><?xml version="1.0" encoding="utf-8"?>
<a:theme xmlns:a="http://schemas.openxmlformats.org/drawingml/2006/main" name="9_Schneider Text Slides">
  <a:themeElements>
    <a:clrScheme name="SE Life Green MS Office">
      <a:dk1>
        <a:sysClr val="windowText" lastClr="000000"/>
      </a:dk1>
      <a:lt1>
        <a:sysClr val="window" lastClr="FFFFFF"/>
      </a:lt1>
      <a:dk2>
        <a:srgbClr val="3DCD58"/>
      </a:dk2>
      <a:lt2>
        <a:srgbClr val="3DCD58"/>
      </a:lt2>
      <a:accent1>
        <a:srgbClr val="626469"/>
      </a:accent1>
      <a:accent2>
        <a:srgbClr val="9FA0A4"/>
      </a:accent2>
      <a:accent3>
        <a:srgbClr val="FFD100"/>
      </a:accent3>
      <a:accent4>
        <a:srgbClr val="E47F00"/>
      </a:accent4>
      <a:accent5>
        <a:srgbClr val="B10043"/>
      </a:accent5>
      <a:accent6>
        <a:srgbClr val="42B4E6"/>
      </a:accent6>
      <a:hlink>
        <a:srgbClr val="B10043"/>
      </a:hlink>
      <a:folHlink>
        <a:srgbClr val="42B4E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cap="rnd">
          <a:solidFill>
            <a:srgbClr val="4F5156"/>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3_Schneider Text Slides">
  <a:themeElements>
    <a:clrScheme name="SE Life Green MS Office">
      <a:dk1>
        <a:sysClr val="windowText" lastClr="000000"/>
      </a:dk1>
      <a:lt1>
        <a:sysClr val="window" lastClr="FFFFFF"/>
      </a:lt1>
      <a:dk2>
        <a:srgbClr val="3DCD58"/>
      </a:dk2>
      <a:lt2>
        <a:srgbClr val="3DCD58"/>
      </a:lt2>
      <a:accent1>
        <a:srgbClr val="626469"/>
      </a:accent1>
      <a:accent2>
        <a:srgbClr val="9FA0A4"/>
      </a:accent2>
      <a:accent3>
        <a:srgbClr val="FFD100"/>
      </a:accent3>
      <a:accent4>
        <a:srgbClr val="E47F00"/>
      </a:accent4>
      <a:accent5>
        <a:srgbClr val="B10043"/>
      </a:accent5>
      <a:accent6>
        <a:srgbClr val="42B4E6"/>
      </a:accent6>
      <a:hlink>
        <a:srgbClr val="B10043"/>
      </a:hlink>
      <a:folHlink>
        <a:srgbClr val="42B4E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cap="rnd">
          <a:solidFill>
            <a:srgbClr val="4F5156"/>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AAA753BF-A783-4CE8-93D2-EBFB2DF95279}" vid="{A4665921-DEBE-4526-B793-7CE56F0891D0}"/>
    </a:ext>
  </a:extLst>
</a:theme>
</file>

<file path=ppt/theme/theme3.xml><?xml version="1.0" encoding="utf-8"?>
<a:theme xmlns:a="http://schemas.openxmlformats.org/drawingml/2006/main" name="Schneider Title Slides">
  <a:themeElements>
    <a:clrScheme name="SE Life Green MS Office">
      <a:dk1>
        <a:sysClr val="windowText" lastClr="000000"/>
      </a:dk1>
      <a:lt1>
        <a:sysClr val="window" lastClr="FFFFFF"/>
      </a:lt1>
      <a:dk2>
        <a:srgbClr val="3DCD58"/>
      </a:dk2>
      <a:lt2>
        <a:srgbClr val="3DCD58"/>
      </a:lt2>
      <a:accent1>
        <a:srgbClr val="626469"/>
      </a:accent1>
      <a:accent2>
        <a:srgbClr val="9FA0A4"/>
      </a:accent2>
      <a:accent3>
        <a:srgbClr val="FFD100"/>
      </a:accent3>
      <a:accent4>
        <a:srgbClr val="E47F00"/>
      </a:accent4>
      <a:accent5>
        <a:srgbClr val="B10043"/>
      </a:accent5>
      <a:accent6>
        <a:srgbClr val="42B4E6"/>
      </a:accent6>
      <a:hlink>
        <a:srgbClr val="B10043"/>
      </a:hlink>
      <a:folHlink>
        <a:srgbClr val="42B4E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8_Schneider Text Slides">
  <a:themeElements>
    <a:clrScheme name="SE Life Green MS Office">
      <a:dk1>
        <a:sysClr val="windowText" lastClr="000000"/>
      </a:dk1>
      <a:lt1>
        <a:sysClr val="window" lastClr="FFFFFF"/>
      </a:lt1>
      <a:dk2>
        <a:srgbClr val="3DCD58"/>
      </a:dk2>
      <a:lt2>
        <a:srgbClr val="3DCD58"/>
      </a:lt2>
      <a:accent1>
        <a:srgbClr val="626469"/>
      </a:accent1>
      <a:accent2>
        <a:srgbClr val="9FA0A4"/>
      </a:accent2>
      <a:accent3>
        <a:srgbClr val="FFD100"/>
      </a:accent3>
      <a:accent4>
        <a:srgbClr val="E47F00"/>
      </a:accent4>
      <a:accent5>
        <a:srgbClr val="B10043"/>
      </a:accent5>
      <a:accent6>
        <a:srgbClr val="42B4E6"/>
      </a:accent6>
      <a:hlink>
        <a:srgbClr val="B10043"/>
      </a:hlink>
      <a:folHlink>
        <a:srgbClr val="42B4E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cap="rnd">
          <a:solidFill>
            <a:srgbClr val="4F5156"/>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AAA753BF-A783-4CE8-93D2-EBFB2DF95279}" vid="{A4665921-DEBE-4526-B793-7CE56F0891D0}"/>
    </a:ext>
  </a:extLst>
</a:theme>
</file>

<file path=ppt/theme/theme5.xml><?xml version="1.0" encoding="utf-8"?>
<a:theme xmlns:a="http://schemas.openxmlformats.org/drawingml/2006/main" name="7_Schneider Text Slides">
  <a:themeElements>
    <a:clrScheme name="Custom 1">
      <a:dk1>
        <a:sysClr val="windowText" lastClr="000000"/>
      </a:dk1>
      <a:lt1>
        <a:sysClr val="window" lastClr="FFFFFF"/>
      </a:lt1>
      <a:dk2>
        <a:srgbClr val="3DCD58"/>
      </a:dk2>
      <a:lt2>
        <a:srgbClr val="3DCD58"/>
      </a:lt2>
      <a:accent1>
        <a:srgbClr val="626469"/>
      </a:accent1>
      <a:accent2>
        <a:srgbClr val="9FA0A4"/>
      </a:accent2>
      <a:accent3>
        <a:srgbClr val="FFD100"/>
      </a:accent3>
      <a:accent4>
        <a:srgbClr val="E47F00"/>
      </a:accent4>
      <a:accent5>
        <a:srgbClr val="B10043"/>
      </a:accent5>
      <a:accent6>
        <a:srgbClr val="42B4E6"/>
      </a:accent6>
      <a:hlink>
        <a:srgbClr val="B10043"/>
      </a:hlink>
      <a:folHlink>
        <a:srgbClr val="42B4E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cap="rnd">
          <a:solidFill>
            <a:srgbClr val="4F5156"/>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3_SE15_LIO_TextOnly V3">
  <a:themeElements>
    <a:clrScheme name="SE Life Green MS Office">
      <a:dk1>
        <a:sysClr val="windowText" lastClr="000000"/>
      </a:dk1>
      <a:lt1>
        <a:sysClr val="window" lastClr="FFFFFF"/>
      </a:lt1>
      <a:dk2>
        <a:srgbClr val="3DCD58"/>
      </a:dk2>
      <a:lt2>
        <a:srgbClr val="3DCD58"/>
      </a:lt2>
      <a:accent1>
        <a:srgbClr val="626469"/>
      </a:accent1>
      <a:accent2>
        <a:srgbClr val="9FA0A4"/>
      </a:accent2>
      <a:accent3>
        <a:srgbClr val="FFD100"/>
      </a:accent3>
      <a:accent4>
        <a:srgbClr val="E47F00"/>
      </a:accent4>
      <a:accent5>
        <a:srgbClr val="B10043"/>
      </a:accent5>
      <a:accent6>
        <a:srgbClr val="42B4E6"/>
      </a:accent6>
      <a:hlink>
        <a:srgbClr val="B10043"/>
      </a:hlink>
      <a:folHlink>
        <a:srgbClr val="42B4E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11_Schneider Text Slides">
  <a:themeElements>
    <a:clrScheme name="SE Life Green MS Office">
      <a:dk1>
        <a:sysClr val="windowText" lastClr="000000"/>
      </a:dk1>
      <a:lt1>
        <a:sysClr val="window" lastClr="FFFFFF"/>
      </a:lt1>
      <a:dk2>
        <a:srgbClr val="3DCD58"/>
      </a:dk2>
      <a:lt2>
        <a:srgbClr val="3DCD58"/>
      </a:lt2>
      <a:accent1>
        <a:srgbClr val="626469"/>
      </a:accent1>
      <a:accent2>
        <a:srgbClr val="9FA0A4"/>
      </a:accent2>
      <a:accent3>
        <a:srgbClr val="FFD100"/>
      </a:accent3>
      <a:accent4>
        <a:srgbClr val="E47F00"/>
      </a:accent4>
      <a:accent5>
        <a:srgbClr val="B10043"/>
      </a:accent5>
      <a:accent6>
        <a:srgbClr val="42B4E6"/>
      </a:accent6>
      <a:hlink>
        <a:srgbClr val="B10043"/>
      </a:hlink>
      <a:folHlink>
        <a:srgbClr val="42B4E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cap="rnd">
          <a:solidFill>
            <a:srgbClr val="4F5156"/>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2_Schneider Text Slides">
  <a:themeElements>
    <a:clrScheme name="SE Life Green MS Office">
      <a:dk1>
        <a:sysClr val="windowText" lastClr="000000"/>
      </a:dk1>
      <a:lt1>
        <a:sysClr val="window" lastClr="FFFFFF"/>
      </a:lt1>
      <a:dk2>
        <a:srgbClr val="3DCD58"/>
      </a:dk2>
      <a:lt2>
        <a:srgbClr val="3DCD58"/>
      </a:lt2>
      <a:accent1>
        <a:srgbClr val="626469"/>
      </a:accent1>
      <a:accent2>
        <a:srgbClr val="9FA0A4"/>
      </a:accent2>
      <a:accent3>
        <a:srgbClr val="FFD100"/>
      </a:accent3>
      <a:accent4>
        <a:srgbClr val="E47F00"/>
      </a:accent4>
      <a:accent5>
        <a:srgbClr val="B10043"/>
      </a:accent5>
      <a:accent6>
        <a:srgbClr val="42B4E6"/>
      </a:accent6>
      <a:hlink>
        <a:srgbClr val="B10043"/>
      </a:hlink>
      <a:folHlink>
        <a:srgbClr val="42B4E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cap="rnd">
          <a:solidFill>
            <a:srgbClr val="4F5156"/>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5_SE15_LIO_TextOnly V3">
  <a:themeElements>
    <a:clrScheme name="SE Life Green MS Office">
      <a:dk1>
        <a:sysClr val="windowText" lastClr="000000"/>
      </a:dk1>
      <a:lt1>
        <a:sysClr val="window" lastClr="FFFFFF"/>
      </a:lt1>
      <a:dk2>
        <a:srgbClr val="3DCD58"/>
      </a:dk2>
      <a:lt2>
        <a:srgbClr val="3DCD58"/>
      </a:lt2>
      <a:accent1>
        <a:srgbClr val="626469"/>
      </a:accent1>
      <a:accent2>
        <a:srgbClr val="9FA0A4"/>
      </a:accent2>
      <a:accent3>
        <a:srgbClr val="FFD100"/>
      </a:accent3>
      <a:accent4>
        <a:srgbClr val="E47F00"/>
      </a:accent4>
      <a:accent5>
        <a:srgbClr val="B10043"/>
      </a:accent5>
      <a:accent6>
        <a:srgbClr val="42B4E6"/>
      </a:accent6>
      <a:hlink>
        <a:srgbClr val="B10043"/>
      </a:hlink>
      <a:folHlink>
        <a:srgbClr val="42B4E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blank</Template>
  <TotalTime>0</TotalTime>
  <Words>3996</Words>
  <Application>Microsoft Office PowerPoint</Application>
  <PresentationFormat>On-screen Show (16:9)</PresentationFormat>
  <Paragraphs>1023</Paragraphs>
  <Slides>42</Slides>
  <Notes>31</Notes>
  <HiddenSlides>0</HiddenSlides>
  <MMClips>0</MMClips>
  <ScaleCrop>false</ScaleCrop>
  <HeadingPairs>
    <vt:vector size="8" baseType="variant">
      <vt:variant>
        <vt:lpstr>Fonts Used</vt:lpstr>
      </vt:variant>
      <vt:variant>
        <vt:i4>7</vt:i4>
      </vt:variant>
      <vt:variant>
        <vt:lpstr>Theme</vt:lpstr>
      </vt:variant>
      <vt:variant>
        <vt:i4>10</vt:i4>
      </vt:variant>
      <vt:variant>
        <vt:lpstr>Embedded OLE Servers</vt:lpstr>
      </vt:variant>
      <vt:variant>
        <vt:i4>1</vt:i4>
      </vt:variant>
      <vt:variant>
        <vt:lpstr>Slide Titles</vt:lpstr>
      </vt:variant>
      <vt:variant>
        <vt:i4>42</vt:i4>
      </vt:variant>
    </vt:vector>
  </HeadingPairs>
  <TitlesOfParts>
    <vt:vector size="60" baseType="lpstr">
      <vt:lpstr>Arial</vt:lpstr>
      <vt:lpstr>Arial Rounded MT Bold</vt:lpstr>
      <vt:lpstr>Arial Rounded MT Light</vt:lpstr>
      <vt:lpstr>Arial Rounded MT Std</vt:lpstr>
      <vt:lpstr>Calibri</vt:lpstr>
      <vt:lpstr>Lucida Grande</vt:lpstr>
      <vt:lpstr>Roboto Condensed</vt:lpstr>
      <vt:lpstr>SE15_LIO_TextOnly V3</vt:lpstr>
      <vt:lpstr>13_Schneider Text Slides</vt:lpstr>
      <vt:lpstr>Schneider Title Slides</vt:lpstr>
      <vt:lpstr>8_Schneider Text Slides</vt:lpstr>
      <vt:lpstr>7_Schneider Text Slides</vt:lpstr>
      <vt:lpstr>3_SE15_LIO_TextOnly V3</vt:lpstr>
      <vt:lpstr>11_Schneider Text Slides</vt:lpstr>
      <vt:lpstr>2_Schneider Text Slides</vt:lpstr>
      <vt:lpstr>5_SE15_LIO_TextOnly V3</vt:lpstr>
      <vt:lpstr>9_Schneider Text Slides</vt:lpstr>
      <vt:lpstr>think-cell Slide</vt:lpstr>
      <vt:lpstr>Power Operation 2021 Launch Design &amp; Quote Delta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2016-08-17T18:59:26Z</dcterms:created>
  <dcterms:modified xsi:type="dcterms:W3CDTF">2021-05-27T01:49:08Z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e7c75fe-f914-45f8-9747-40a3f5d4287a_Enabled">
    <vt:lpwstr>true</vt:lpwstr>
  </property>
  <property fmtid="{D5CDD505-2E9C-101B-9397-08002B2CF9AE}" pid="3" name="MSIP_Label_fe7c75fe-f914-45f8-9747-40a3f5d4287a_SetDate">
    <vt:lpwstr>2021-02-02T13:32:36Z</vt:lpwstr>
  </property>
  <property fmtid="{D5CDD505-2E9C-101B-9397-08002B2CF9AE}" pid="4" name="MSIP_Label_fe7c75fe-f914-45f8-9747-40a3f5d4287a_Method">
    <vt:lpwstr>Standard</vt:lpwstr>
  </property>
  <property fmtid="{D5CDD505-2E9C-101B-9397-08002B2CF9AE}" pid="5" name="MSIP_Label_fe7c75fe-f914-45f8-9747-40a3f5d4287a_Name">
    <vt:lpwstr>Without Visual Marking</vt:lpwstr>
  </property>
  <property fmtid="{D5CDD505-2E9C-101B-9397-08002B2CF9AE}" pid="6" name="MSIP_Label_fe7c75fe-f914-45f8-9747-40a3f5d4287a_SiteId">
    <vt:lpwstr>6e51e1ad-c54b-4b39-b598-0ffe9ae68fef</vt:lpwstr>
  </property>
  <property fmtid="{D5CDD505-2E9C-101B-9397-08002B2CF9AE}" pid="7" name="MSIP_Label_fe7c75fe-f914-45f8-9747-40a3f5d4287a_ActionId">
    <vt:lpwstr>de60444a-78ca-4444-a28d-03f7ebac6245</vt:lpwstr>
  </property>
  <property fmtid="{D5CDD505-2E9C-101B-9397-08002B2CF9AE}" pid="8" name="MSIP_Label_fe7c75fe-f914-45f8-9747-40a3f5d4287a_ContentBits">
    <vt:lpwstr>0</vt:lpwstr>
  </property>
</Properties>
</file>